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2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3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45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46.xml" ContentType="application/vnd.openxmlformats-officedocument.presentationml.notesSlide+xml"/>
  <Override PartName="/ppt/ink/ink53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54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</p:sldMasterIdLst>
  <p:notesMasterIdLst>
    <p:notesMasterId r:id="rId66"/>
  </p:notesMasterIdLst>
  <p:sldIdLst>
    <p:sldId id="256" r:id="rId14"/>
    <p:sldId id="257" r:id="rId15"/>
    <p:sldId id="258" r:id="rId16"/>
    <p:sldId id="259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18573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A4D0"/>
    <a:srgbClr val="0070C0"/>
    <a:srgbClr val="002060"/>
    <a:srgbClr val="779FCC"/>
    <a:srgbClr val="7EA5D1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890FB-2B10-416F-90C8-7437FC419E4C}" v="940" dt="2024-07-20T08:59:40.366"/>
    <p1510:client id="{390FD379-FC27-4941-93A8-A0FFA6E62FBE}" v="317" dt="2024-07-20T09:40:34.689"/>
    <p1510:client id="{5A6B9605-B3A0-4FC7-992B-FE70E4C783F9}" v="4359" dt="2024-07-19T12:52:30.537"/>
    <p1510:client id="{9C740487-8B4B-4284-B90E-9034864EB2FB}" v="840" dt="2024-07-20T14:28:56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20214 7435 16383 0 0,'5'0'0'0'0,"6"0"0"0"0,6 0 0 0 0,6 0 0 0 0,2 0 0 0 0,3 0 0 0 0,1 0 0 0 0,0 0 0 0 0,1 0 0 0 0,-1 0 0 0 0,0 0 0 0 0,0 0 0 0 0,-1 0 0 0 0,1 0 0 0 0,-1 0 0 0 0,0 0 0 0 0,0 0 0 0 0,0 0 0 0 0,5 0 0 0 0,2 0 0 0 0,-1 0 0 0 0,-1 0 0 0 0,4 5 0 0 0,0 1 0 0 0,-2 0 0 0 0,-1-1 0 0 0,2-2 0 0 0,1 0 0 0 0,-2-2 0 0 0,-2-1 0 0 0,-1 0 0 0 0,-2 0 0 0 0,-1 0 0 0 0,-1 0 0 0 0,0-1 0 0 0,0 1 0 0 0,0 0 0 0 0,0 0 0 0 0,0 0 0 0 0,0 0 0 0 0,0 0 0 0 0,5 0 0 0 0,2 0 0 0 0,-1 0 0 0 0,-1 0 0 0 0,-1 0 0 0 0,-2 0 0 0 0,0 0 0 0 0,-2 5 0 0 0,5 1 0 0 0,2 5 0 0 0,-1 0 0 0 0,-1-1 0 0 0,-2-3 0 0 0,4-2 0 0 0,1-3 0 0 0,-6 4 0 0 0,-3 1 0 0 0,-2-1 0 0 0,0-2 0 0 0,1-1 0 0 0,0-1 0 0 0,1-1 0 0 0,1-1 0 0 0,-1 0 0 0 0,2 0 0 0 0,4-1 0 0 0,1 1 0 0 0,1 0 0 0 0,-2 0 0 0 0,-1 0 0 0 0,-2 0 0 0 0,0 0 0 0 0,-2 0 0 0 0,1 0 0 0 0,-1 0 0 0 0,-5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12284 16383 0 0,'5'0'0'0'0,"6"0"0"0"0,6 0 0 0 0,5 0 0 0 0,4 0 0 0 0,2 0 0 0 0,1 0 0 0 0,0 0 0 0 0,1 0 0 0 0,-1 0 0 0 0,0 0 0 0 0,5 0 0 0 0,0 0 0 0 0,6 0 0 0 0,-1 0 0 0 0,-1 0 0 0 0,2 0 0 0 0,-1 0 0 0 0,-2 0 0 0 0,2 0 0 0 0,-1 0 0 0 0,-1 0 0 0 0,-4 0 0 0 0,-1 0 0 0 0,3 0 0 0 0,0 0 0 0 0,-1 0 0 0 0,-6-5 0 0 0,-3-1 0 0 0,-1 0 0 0 0,0-4 0 0 0,1 0 0 0 0,1 2 0 0 0,1 2 0 0 0,0 2 0 0 0,6-3 0 0 0,2-1 0 0 0,-1 2 0 0 0,-1 1 0 0 0,-1 2 0 0 0,-1 2 0 0 0,-6-5 0 0 0,-3 0 0 0 0,0 0 0 0 0,1 1 0 0 0,2 2 0 0 0,5 1 0 0 0,3 1 0 0 0,1 1 0 0 0,-1 0 0 0 0,4 0 0 0 0,0 0 0 0 0,-6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13864 8580 16383 0 0,'5'0'0'0'0,"11"0"0"0"0,8 0 0 0 0,4 0 0 0 0,7 0 0 0 0,3 0 0 0 0,-1 0 0 0 0,-1 0 0 0 0,-3 0 0 0 0,-2 0 0 0 0,4-5 0 0 0,0-2 0 0 0,0 1 0 0 0,7 1 0 0 0,7-3 0 0 0,4 0 0 0 0,-1-4 0 0 0,-6 0 0 0 0,0 2 0 0 0,-4 3 0 0 0,-4 3 0 0 0,2 2 0 0 0,2 1 0 0 0,0 1 0 0 0,-2 0 0 0 0,-4 0 0 0 0,-3 1 0 0 0,-2-1 0 0 0,-2 1 0 0 0,-1-1 0 0 0,5 0 0 0 0,1 0 0 0 0,-1 0 0 0 0,5 0 0 0 0,-1 0 0 0 0,0 0 0 0 0,2 0 0 0 0,4 0 0 0 0,5 0 0 0 0,-2 0 0 0 0,2 0 0 0 0,-3 0 0 0 0,0 0 0 0 0,-2 0 0 0 0,1 0 0 0 0,-2 0 0 0 0,-4 0 0 0 0,2 0 0 0 0,-2 0 0 0 0,-2 0 0 0 0,-2 0 0 0 0,-3 0 0 0 0,-1 0 0 0 0,4 0 0 0 0,0-5 0 0 0,5-1 0 0 0,0 0 0 0 0,3 1 0 0 0,-1 1 0 0 0,-2 2 0 0 0,1 1 0 0 0,0 1 0 0 0,1 0 0 0 0,0 0 0 0 0,1 0 0 0 0,-1 0 0 0 0,2 0 0 0 0,-1 1 0 0 0,-3-1 0 0 0,-4 0 0 0 0,-3 0 0 0 0,-2 0 0 0 0,-1 0 0 0 0,4 0 0 0 0,1 0 0 0 0,0 0 0 0 0,-2 0 0 0 0,4 0 0 0 0,1 0 0 0 0,-2 0 0 0 0,-1 0 0 0 0,-3 0 0 0 0,0 0 0 0 0,-2 0 0 0 0,-1 0 0 0 0,0 0 0 0 0,0 0 0 0 0,5 0 0 0 0,1 0 0 0 0,0 0 0 0 0,-1 0 0 0 0,-1 0 0 0 0,-2 0 0 0 0,-1 0 0 0 0,0 0 0 0 0,-1 0 0 0 0,5 0 0 0 0,2 0 0 0 0,-1 0 0 0 0,-2 0 0 0 0,5 0 0 0 0,0 0 0 0 0,-2 0 0 0 0,-2 0 0 0 0,4 0 0 0 0,0 0 0 0 0,3 5 0 0 0,-1 1 0 0 0,4 0 0 0 0,8-1 0 0 0,5-2 0 0 0,-2 0 0 0 0,-6-2 0 0 0,-1-1 0 0 0,2 5 0 0 0,0 1 0 0 0,-1 0 0 0 0,-1 3 0 0 0,-3 1 0 0 0,-4-2 0 0 0,-4-2 0 0 0,-4-2 0 0 0,-2 3 0 0 0,4 0 0 0 0,0 0 0 0 0,-1-3 0 0 0,0-1 0 0 0,-2-1 0 0 0,-2-1 0 0 0,0-1 0 0 0,5 0 0 0 0,0 0 0 0 0,0-1 0 0 0,-1 1 0 0 0,-1 0 0 0 0,3 4 0 0 0,5 3 0 0 0,1-1 0 0 0,-2-1 0 0 0,-2-2 0 0 0,-4-1 0 0 0,-1 0 0 0 0,-3-2 0 0 0,0 0 0 0 0,-1 0 0 0 0,0 0 0 0 0,-1-1 0 0 0,1 1 0 0 0,5 0 0 0 0,1 0 0 0 0,0 0 0 0 0,4 0 0 0 0,5 0 0 0 0,5 0 0 0 0,-2 0 0 0 0,2 0 0 0 0,-2 0 0 0 0,-1 0 0 0 0,-2 0 0 0 0,1 0 0 0 0,-2 0 0 0 0,-4 0 0 0 0,-3 0 0 0 0,2 0 0 0 0,-1 0 0 0 0,-1 0 0 0 0,-2 0 0 0 0,-2 0 0 0 0,4 0 0 0 0,0 0 0 0 0,-1 5 0 0 0,-1 1 0 0 0,3 0 0 0 0,0-1 0 0 0,0-1 0 0 0,2-2 0 0 0,0-1 0 0 0,-2-1 0 0 0,-2 0 0 0 0,3 0 0 0 0,4 0 0 0 0,1 0 0 0 0,-3-1 0 0 0,2 1 0 0 0,-1 0 0 0 0,2 0 0 0 0,-1 0 0 0 0,-3 0 0 0 0,-3 0 0 0 0,-3 0 0 0 0,-2 0 0 0 0,-1 0 0 0 0,-1 0 0 0 0,0 0 0 0 0,0 5 0 0 0,-1 1 0 0 0,1 0 0 0 0,0-1 0 0 0,5-1 0 0 0,1-2 0 0 0,1-1 0 0 0,2 0 0 0 0,2-1 0 0 0,-3-1 0 0 0,-2 1 0 0 0,-1 0 0 0 0,-3 0 0 0 0,-1-1 0 0 0,4 1 0 0 0,7 0 0 0 0,0 0 0 0 0,-1 0 0 0 0,2 0 0 0 0,-1 0 0 0 0,-3 0 0 0 0,-2 0 0 0 0,-3 0 0 0 0,-2 0 0 0 0,-1 0 0 0 0,-1 0 0 0 0,0 0 0 0 0,0 0 0 0 0,-1 0 0 0 0,1 0 0 0 0,0 0 0 0 0,0 0 0 0 0,0 0 0 0 0,5 0 0 0 0,2 0 0 0 0,4 0 0 0 0,0 0 0 0 0,-1 0 0 0 0,-2 0 0 0 0,-4 0 0 0 0,-1 0 0 0 0,-1 0 0 0 0,-2 0 0 0 0,0 0 0 0 0,0 0 0 0 0,0 0 0 0 0,-1 0 0 0 0,1 0 0 0 0,5 0 0 0 0,2 0 0 0 0,-1 0 0 0 0,-1 0 0 0 0,-1 0 0 0 0,3 0 0 0 0,1 0 0 0 0,-1 0 0 0 0,-2 0 0 0 0,3 0 0 0 0,0 0 0 0 0,0 0 0 0 0,-3 0 0 0 0,-1 0 0 0 0,3 0 0 0 0,0 0 0 0 0,9 0 0 0 0,6 0 0 0 0,5 0 0 0 0,2 0 0 0 0,6 0 0 0 0,2 0 0 0 0,-5 0 0 0 0,1 0 0 0 0,0 0 0 0 0,-5 0 0 0 0,-8 0 0 0 0,-3 0 0 0 0,2 0 0 0 0,-3 0 0 0 0,-5 0 0 0 0,-3 0 0 0 0,-4 5 0 0 0,-1 1 0 0 0,2 1 0 0 0,1-3 0 0 0,0 0 0 0 0,3-2 0 0 0,10-1 0 0 0,2 0 0 0 0,2-1 0 0 0,-3 0 0 0 0,0-1 0 0 0,-3 1 0 0 0,-5 0 0 0 0,-4 0 0 0 0,-4 0 0 0 0,-1-1 0 0 0,-3 1 0 0 0,0 0 0 0 0,-1 0 0 0 0,5 0 0 0 0,2 0 0 0 0,0 1 0 0 0,-1-1 0 0 0,3 0 0 0 0,5 4 0 0 0,6 3 0 0 0,4-1 0 0 0,3-1 0 0 0,7-2 0 0 0,2-1 0 0 0,5 0 0 0 0,6-2 0 0 0,4 0 0 0 0,-1 0 0 0 0,-5-1 0 0 0,-4 1 0 0 0,-10 0 0 0 0,-4 0 0 0 0,-7 0 0 0 0,-7 0 0 0 0,-5 0 0 0 0,1 0 0 0 0,-1 0 0 0 0,-1 0 0 0 0,-2 0 0 0 0,-2 0 0 0 0,4 0 0 0 0,1 0 0 0 0,4 0 0 0 0,5 0 0 0 0,0 0 0 0 0,2 0 0 0 0,-2 0 0 0 0,1 0 0 0 0,2 0 0 0 0,4 0 0 0 0,1 0 0 0 0,-2 0 0 0 0,-5 0 0 0 0,-1 0 0 0 0,2 0 0 0 0,-2 0 0 0 0,-4 0 0 0 0,1 0 0 0 0,-2 0 0 0 0,-2 0 0 0 0,-4 0 0 0 0,-1 0 0 0 0,-2 0 0 0 0,-2 0 0 0 0,0 0 0 0 0,0 0 0 0 0,0 0 0 0 0,-1 0 0 0 0,1 0 0 0 0,0 0 0 0 0,0 0 0 0 0,0 0 0 0 0,1 0 0 0 0,-1 0 0 0 0,0 0 0 0 0,0 0 0 0 0,1 0 0 0 0,-1 0 0 0 0,0 0 0 0 0,5 0 0 0 0,2 0 0 0 0,-1 0 0 0 0,4 0 0 0 0,0 0 0 0 0,-2 0 0 0 0,-1 0 0 0 0,-3 0 0 0 0,3 0 0 0 0,1 0 0 0 0,3 0 0 0 0,0-5 0 0 0,3-1 0 0 0,0-1 0 0 0,-4 3 0 0 0,-2 0 0 0 0,-4-3 0 0 0,-1 0 0 0 0,-2 0 0 0 0,4 2 0 0 0,1 2 0 0 0,0 1 0 0 0,-2 1 0 0 0,0 1 0 0 0,-2 0 0 0 0,-1 0 0 0 0,0 1 0 0 0,4-1 0 0 0,1 0 0 0 0,0-5 0 0 0,-1-1 0 0 0,3 0 0 0 0,1 1 0 0 0,3 2 0 0 0,0 1 0 0 0,-2 0 0 0 0,-3-3 0 0 0,2-1 0 0 0,0 0 0 0 0,-2 1 0 0 0,-1-3 0 0 0,2 0 0 0 0,0 1 0 0 0,-1 1 0 0 0,-2 3 0 0 0,3 1 0 0 0,1 1 0 0 0,-2 1 0 0 0,3 0 0 0 0,0 1 0 0 0,3-1 0 0 0,-1 0 0 0 0,-2 0 0 0 0,-3 1 0 0 0,-2-1 0 0 0,-3 0 0 0 0,-1 0 0 0 0,-1 0 0 0 0,0 0 0 0 0,0 0 0 0 0,0 0 0 0 0,-1 0 0 0 0,1 0 0 0 0,0 0 0 0 0,1 0 0 0 0,-1 0 0 0 0,0 0 0 0 0,0 0 0 0 0,0 0 0 0 0,5-5 0 0 0,7-2 0 0 0,5 1 0 0 0,1 1 0 0 0,-3 2 0 0 0,-5 1 0 0 0,-2 1 0 0 0,-4 0 0 0 0,-3 1 0 0 0,0 0 0 0 0,-1 1 0 0 0,-1-1 0 0 0,1 0 0 0 0,-1 0 0 0 0,1 0 0 0 0,0 0 0 0 0,0 0 0 0 0,5 0 0 0 0,1 0 0 0 0,6 0 0 0 0,-1 0 0 0 0,-1 0 0 0 0,2 0 0 0 0,-1 0 0 0 0,3 0 0 0 0,-1 0 0 0 0,-3 0 0 0 0,2 0 0 0 0,-2 0 0 0 0,-1 0 0 0 0,-3 0 0 0 0,-3 0 0 0 0,-1 0 0 0 0,-1 0 0 0 0,-1 0 0 0 0,5 0 0 0 0,6 0 0 0 0,1 0 0 0 0,-1 0 0 0 0,-3 0 0 0 0,-2 0 0 0 0,2-4 0 0 0,0-3 0 0 0,-1 1 0 0 0,3 1 0 0 0,0 2 0 0 0,-3-4 0 0 0,-1-1 0 0 0,3 2 0 0 0,-1 1 0 0 0,0 2 0 0 0,-3 1 0 0 0,-2 1 0 0 0,-1 0 0 0 0,-1 2 0 0 0,-1-1 0 0 0,0 0 0 0 0,0 1 0 0 0,0-1 0 0 0,0 0 0 0 0,0 0 0 0 0,0 0 0 0 0,0 0 0 0 0,1 0 0 0 0,4 0 0 0 0,6 0 0 0 0,2 0 0 0 0,-2 0 0 0 0,2 0 0 0 0,4 0 0 0 0,4 0 0 0 0,-2 0 0 0 0,-3 0 0 0 0,-1 0 0 0 0,-2 0 0 0 0,-4 0 0 0 0,-2 0 0 0 0,-4 0 0 0 0,-1 0 0 0 0,-1 0 0 0 0,-2 0 0 0 0,1 0 0 0 0,0 0 0 0 0,4 0 0 0 0,2 0 0 0 0,0 0 0 0 0,-1 0 0 0 0,4 0 0 0 0,-1 0 0 0 0,5 0 0 0 0,-1 0 0 0 0,-3 0 0 0 0,-1 0 0 0 0,-4 0 0 0 0,-1 0 0 0 0,-2 0 0 0 0,-1 0 0 0 0,5 0 0 0 0,6 0 0 0 0,1 0 0 0 0,-1 0 0 0 0,-3 0 0 0 0,-2 0 0 0 0,-3 0 0 0 0,-1 0 0 0 0,-1 0 0 0 0,-1 0 0 0 0,0 0 0 0 0,-1 0 0 0 0,1 0 0 0 0,0 0 0 0 0,5 0 0 0 0,1 0 0 0 0,0 0 0 0 0,-1 0 0 0 0,-1 0 0 0 0,-1 0 0 0 0,-2 0 0 0 0,0 0 0 0 0,-1 0 0 0 0,0 0 0 0 0,0 0 0 0 0,0 0 0 0 0,0 0 0 0 0,-5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12144 12444 16383 0 0,'5'0'0'0'0,"6"0"0"0"0,7 0 0 0 0,4 0 0 0 0,3 0 0 0 0,3 0 0 0 0,1 0 0 0 0,1 0 0 0 0,-1 0 0 0 0,0 0 0 0 0,0 0 0 0 0,0 0 0 0 0,0 0 0 0 0,-1-5 0 0 0,0-1 0 0 0,0 0 0 0 0,1 1 0 0 0,-1 1 0 0 0,0 2 0 0 0,0 1 0 0 0,0 0 0 0 0,0 1 0 0 0,1 1 0 0 0,-1-1 0 0 0,0 0 0 0 0,5 0 0 0 0,2 1 0 0 0,-1-1 0 0 0,-1 0 0 0 0,-6-5 0 0 0,-3-1 0 0 0,-1-1 0 0 0,1 2 0 0 0,1 2 0 0 0,1 1 0 0 0,1 1 0 0 0,0 0 0 0 0,1 1 0 0 0,0 0 0 0 0,1 1 0 0 0,-1-6 0 0 0,5-1 0 0 0,2 0 0 0 0,0 1 0 0 0,-2 2 0 0 0,-2 1 0 0 0,5 0 0 0 0,-1 2 0 0 0,5 0 0 0 0,0 0 0 0 0,-3 0 0 0 0,-2 1 0 0 0,-2-6 0 0 0,-3-1 0 0 0,0 0 0 0 0,-2 1 0 0 0,0 2 0 0 0,0 0 0 0 0,4 2 0 0 0,2 1 0 0 0,0 0 0 0 0,-1 0 0 0 0,-1 0 0 0 0,-2 0 0 0 0,0 1 0 0 0,-2-1 0 0 0,1 0 0 0 0,-1 0 0 0 0,0 0 0 0 0,0 0 0 0 0,0 0 0 0 0,0 0 0 0 0,0 0 0 0 0,0 0 0 0 0,0 0 0 0 0,0 0 0 0 0,1-5 0 0 0,-1-1 0 0 0,0 0 0 0 0,-5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10292 7943 16383 0 0,'5'0'0'0'0,"6"0"0"0"0,11 0 0 0 0,7 0 0 0 0,3 0 0 0 0,0 0 0 0 0,6 0 0 0 0,0 0 0 0 0,-2 0 0 0 0,4 0 0 0 0,3 0 0 0 0,1 0 0 0 0,1 0 0 0 0,3-5 0 0 0,3-1 0 0 0,2 0 0 0 0,7 1 0 0 0,2 1 0 0 0,1 2 0 0 0,-1 1 0 0 0,-1 0 0 0 0,-2 1 0 0 0,4-4 0 0 0,0-2 0 0 0,5 0 0 0 0,-1 1 0 0 0,-1 2 0 0 0,-8 1 0 0 0,-3 1 0 0 0,-2 0 0 0 0,-6 1 0 0 0,0 0 0 0 0,-4 1 0 0 0,1-1 0 0 0,-3 0 0 0 0,-3 0 0 0 0,-4 0 0 0 0,3 0 0 0 0,4 0 0 0 0,0 0 0 0 0,-2 0 0 0 0,1 0 0 0 0,0 0 0 0 0,-3 0 0 0 0,-3 0 0 0 0,3 0 0 0 0,-1 0 0 0 0,-1 0 0 0 0,-2 0 0 0 0,-1 0 0 0 0,-3 0 0 0 0,0 0 0 0 0,0 0 0 0 0,-1 0 0 0 0,-1 0 0 0 0,6 0 0 0 0,1 0 0 0 0,1 0 0 0 0,2 0 0 0 0,1 0 0 0 0,-1 0 0 0 0,-3 0 0 0 0,3 0 0 0 0,0 0 0 0 0,3 0 0 0 0,0 0 0 0 0,7 0 0 0 0,0 0 0 0 0,-2 0 0 0 0,0 0 0 0 0,2 0 0 0 0,8 0 0 0 0,-1 0 0 0 0,0-4 0 0 0,-4-3 0 0 0,-2 1 0 0 0,-3 1 0 0 0,-5 2 0 0 0,-5 1 0 0 0,2 0 0 0 0,4 2 0 0 0,0 0 0 0 0,-3 0 0 0 0,3 0 0 0 0,-2 1 0 0 0,-2-1 0 0 0,2 0 0 0 0,4 0 0 0 0,-1 0 0 0 0,-2 0 0 0 0,-3 0 0 0 0,-4 0 0 0 0,-2 0 0 0 0,-1 0 0 0 0,-2 0 0 0 0,5 0 0 0 0,0 0 0 0 0,1 0 0 0 0,-1 0 0 0 0,-2 0 0 0 0,4 0 0 0 0,1 0 0 0 0,-2 0 0 0 0,4 0 0 0 0,0 0 0 0 0,-1 0 0 0 0,-3 0 0 0 0,-2 0 0 0 0,-2 0 0 0 0,4 0 0 0 0,5 0 0 0 0,2 0 0 0 0,-3 0 0 0 0,-1 0 0 0 0,1 0 0 0 0,0 0 0 0 0,-3 0 0 0 0,4 0 0 0 0,-1 0 0 0 0,2 0 0 0 0,0 0 0 0 0,3 0 0 0 0,-2 0 0 0 0,-2 0 0 0 0,1 0 0 0 0,4 0 0 0 0,3 0 0 0 0,5 0 0 0 0,1 0 0 0 0,3 0 0 0 0,-4 0 0 0 0,-2 0 0 0 0,-3 0 0 0 0,-6 0 0 0 0,-5 0 0 0 0,-3 0 0 0 0,-4 0 0 0 0,0 0 0 0 0,-2 0 0 0 0,0 0 0 0 0,1 0 0 0 0,-1 0 0 0 0,1 0 0 0 0,0 0 0 0 0,0 0 0 0 0,0 0 0 0 0,5 0 0 0 0,1 0 0 0 0,1 0 0 0 0,3 0 0 0 0,0 0 0 0 0,-2 0 0 0 0,-1 0 0 0 0,2 0 0 0 0,-1 0 0 0 0,0 0 0 0 0,-3 0 0 0 0,-2 0 0 0 0,-1 0 0 0 0,-1 0 0 0 0,0 0 0 0 0,-1 0 0 0 0,-1 0 0 0 0,1 0 0 0 0,0 0 0 0 0,5 0 0 0 0,2 0 0 0 0,-1 0 0 0 0,4 0 0 0 0,0 0 0 0 0,-2 0 0 0 0,3 0 0 0 0,5 0 0 0 0,-1 0 0 0 0,-3 0 0 0 0,1 0 0 0 0,4 0 0 0 0,8 0 0 0 0,5 5 0 0 0,2 1 0 0 0,1 0 0 0 0,-1-1 0 0 0,-1-1 0 0 0,4 3 0 0 0,-4 0 0 0 0,-2 0 0 0 0,-6-2 0 0 0,-3-2 0 0 0,1-1 0 0 0,1-1 0 0 0,-2-1 0 0 0,-6 0 0 0 0,1 0 0 0 0,-3-1 0 0 0,-3 1 0 0 0,-4 0 0 0 0,-1 0 0 0 0,-3 0 0 0 0,0 0 0 0 0,-1 0 0 0 0,-1 0 0 0 0,1 0 0 0 0,-1 0 0 0 0,1 0 0 0 0,0 0 0 0 0,0 0 0 0 0,1 0 0 0 0,-1 0 0 0 0,0 0 0 0 0,0 0 0 0 0,0 0 0 0 0,1 0 0 0 0,-1 0 0 0 0,0 0 0 0 0,0 0 0 0 0,1 0 0 0 0,-1 0 0 0 0,5 0 0 0 0,1 0 0 0 0,6 0 0 0 0,-1 0 0 0 0,-1 0 0 0 0,-3 0 0 0 0,-2 0 0 0 0,-2 0 0 0 0,-2 0 0 0 0,0 0 0 0 0,-1 0 0 0 0,-1 0 0 0 0,1 0 0 0 0,0 0 0 0 0,0 0 0 0 0,0 0 0 0 0,0 0 0 0 0,0 0 0 0 0,5 0 0 0 0,2 0 0 0 0,4 0 0 0 0,0 0 0 0 0,-1 0 0 0 0,2 0 0 0 0,0 0 0 0 0,-3 0 0 0 0,-3 0 0 0 0,-2 0 0 0 0,3 0 0 0 0,0 0 0 0 0,-1 0 0 0 0,-1 0 0 0 0,-2 0 0 0 0,-1 0 0 0 0,-1 0 0 0 0,4 0 0 0 0,2 0 0 0 0,-1 0 0 0 0,-1 0 0 0 0,3 0 0 0 0,0 0 0 0 0,0 0 0 0 0,-3 0 0 0 0,-1 0 0 0 0,-2 0 0 0 0,-1 0 0 0 0,5 0 0 0 0,5 0 0 0 0,1 0 0 0 0,-1 0 0 0 0,-3 0 0 0 0,3 0 0 0 0,-2 0 0 0 0,4 0 0 0 0,-1 0 0 0 0,-2 0 0 0 0,-4 0 0 0 0,-1 0 0 0 0,-3 0 0 0 0,-1 0 0 0 0,-1 0 0 0 0,0 0 0 0 0,0 0 0 0 0,0 0 0 0 0,-1 0 0 0 0,1 0 0 0 0,0 0 0 0 0,5 0 0 0 0,2 0 0 0 0,-1 0 0 0 0,-1 0 0 0 0,-1 0 0 0 0,3 0 0 0 0,1 0 0 0 0,-1 0 0 0 0,-2 0 0 0 0,-1 4 0 0 0,-2 3 0 0 0,-1-1 0 0 0,-1-1 0 0 0,5-2 0 0 0,1 4 0 0 0,0 1 0 0 0,-1-2 0 0 0,-1-1 0 0 0,-2-1 0 0 0,-1-3 0 0 0,0 0 0 0 0,-1 0 0 0 0,0-2 0 0 0,0 1 0 0 0,0 0 0 0 0,0 0 0 0 0,0 4 0 0 0,0 2 0 0 0,0 0 0 0 0,1-1 0 0 0,-1-1 0 0 0,0-2 0 0 0,0-1 0 0 0,1-1 0 0 0,-1 1 0 0 0,0-2 0 0 0,0 1 0 0 0,1 0 0 0 0,-1 0 0 0 0,0-1 0 0 0,5 1 0 0 0,2 0 0 0 0,-1 0 0 0 0,-1 0 0 0 0,4 0 0 0 0,-1 0 0 0 0,0 0 0 0 0,2 0 0 0 0,0 0 0 0 0,-1 0 0 0 0,-3 0 0 0 0,2 0 0 0 0,1 0 0 0 0,-2 0 0 0 0,3 0 0 0 0,0 0 0 0 0,-2 0 0 0 0,-2 0 0 0 0,2 0 0 0 0,1 0 0 0 0,3 0 0 0 0,-1 0 0 0 0,-1 0 0 0 0,-3 0 0 0 0,-3 0 0 0 0,-1 0 0 0 0,-2 0 0 0 0,4 0 0 0 0,1 0 0 0 0,0 0 0 0 0,-1 0 0 0 0,7 0 0 0 0,8 0 0 0 0,0 0 0 0 0,1 0 0 0 0,-2 0 0 0 0,4 0 0 0 0,4 0 0 0 0,-3 0 0 0 0,-1 0 0 0 0,1 0 0 0 0,1 0 0 0 0,1 0 0 0 0,1 0 0 0 0,1 0 0 0 0,-5 0 0 0 0,0 0 0 0 0,-1 0 0 0 0,-3 0 0 0 0,-5 0 0 0 0,-5 0 0 0 0,6 0 0 0 0,0 0 0 0 0,3 0 0 0 0,-2 0 0 0 0,1 0 0 0 0,7 0 0 0 0,0 0 0 0 0,-4 0 0 0 0,-6 0 0 0 0,0 0 0 0 0,-2 0 0 0 0,-4 0 0 0 0,2 0 0 0 0,0 0 0 0 0,-3 0 0 0 0,-2 0 0 0 0,-1 0 0 0 0,2 0 0 0 0,1 0 0 0 0,0 0 0 0 0,-2 0 0 0 0,-2 0 0 0 0,-1 0 0 0 0,4 0 0 0 0,0 0 0 0 0,1 0 0 0 0,-2 0 0 0 0,-2 0 0 0 0,4 0 0 0 0,0 0 0 0 0,0 0 0 0 0,-2 0 0 0 0,-1 0 0 0 0,2 0 0 0 0,2 0 0 0 0,-1 0 0 0 0,2 0 0 0 0,6 0 0 0 0,-1 0 0 0 0,-1 0 0 0 0,-5 0 0 0 0,-2 0 0 0 0,-3 0 0 0 0,-1 0 0 0 0,3 0 0 0 0,1 0 0 0 0,0 0 0 0 0,-1 0 0 0 0,-2 0 0 0 0,-1 0 0 0 0,4 0 0 0 0,1 0 0 0 0,4 0 0 0 0,0 0 0 0 0,3 0 0 0 0,0 0 0 0 0,1 0 0 0 0,4 0 0 0 0,-2 0 0 0 0,-3 0 0 0 0,-5 0 0 0 0,-3 0 0 0 0,2 0 0 0 0,0 0 0 0 0,-2 0 0 0 0,-1 0 0 0 0,-3 0 0 0 0,0 0 0 0 0,-1 0 0 0 0,-1 0 0 0 0,0 0 0 0 0,0 0 0 0 0,5 0 0 0 0,1 0 0 0 0,0 0 0 0 0,-1 0 0 0 0,4 0 0 0 0,-1 0 0 0 0,0 0 0 0 0,-3 0 0 0 0,4 0 0 0 0,0 0 0 0 0,-2 0 0 0 0,3 0 0 0 0,5 0 0 0 0,-1 0 0 0 0,-2 0 0 0 0,2 0 0 0 0,2 0 0 0 0,0 0 0 0 0,-3 0 0 0 0,0 0 0 0 0,4 0 0 0 0,-2 0 0 0 0,-3 0 0 0 0,-3 0 0 0 0,6 0 0 0 0,5 0 0 0 0,5 0 0 0 0,-3 0 0 0 0,-4 0 0 0 0,-1 0 0 0 0,-3 0 0 0 0,1 0 0 0 0,-3 0 0 0 0,-2 0 0 0 0,-4 0 0 0 0,-2 0 0 0 0,-2 0 0 0 0,-1 0 0 0 0,3 0 0 0 0,2 0 0 0 0,5 0 0 0 0,0 0 0 0 0,-2 0 0 0 0,-2 0 0 0 0,-2 0 0 0 0,-2 0 0 0 0,-2 0 0 0 0,0 0 0 0 0,-1 0 0 0 0,-1 0 0 0 0,1 0 0 0 0,0 0 0 0 0,0 0 0 0 0,0 0 0 0 0,0 0 0 0 0,0 0 0 0 0,0 0 0 0 0,5 0 0 0 0,2 0 0 0 0,-1 0 0 0 0,0 0 0 0 0,-3 0 0 0 0,0 0 0 0 0,3 0 0 0 0,1 0 0 0 0,4 0 0 0 0,0 0 0 0 0,-1 0 0 0 0,-3 0 0 0 0,7 0 0 0 0,2 0 0 0 0,2 0 0 0 0,-2 0 0 0 0,2 0 0 0 0,7 0 0 0 0,0 0 0 0 0,-1 0 0 0 0,-3 0 0 0 0,-6 0 0 0 0,-5 0 0 0 0,-4 0 0 0 0,2 0 0 0 0,-1 0 0 0 0,-2 0 0 0 0,4 0 0 0 0,0 0 0 0 0,-1 0 0 0 0,-3 0 0 0 0,-1 0 0 0 0,-2 0 0 0 0,4 0 0 0 0,1 0 0 0 0,-1 0 0 0 0,-1 0 0 0 0,-2 0 0 0 0,-1 0 0 0 0,-1 0 0 0 0,0 0 0 0 0,-1 0 0 0 0,0 0 0 0 0,0 0 0 0 0,0 0 0 0 0,0 0 0 0 0,10 0 0 0 0,7 0 0 0 0,7 0 0 0 0,-2 0 0 0 0,1 0 0 0 0,1 0 0 0 0,7 0 0 0 0,2 0 0 0 0,0 0 0 0 0,0 0 0 0 0,-1 0 0 0 0,-1 0 0 0 0,-6 0 0 0 0,-2 0 0 0 0,-5 0 0 0 0,-6 0 0 0 0,-5 0 0 0 0,-3 0 0 0 0,-7-4 0 0 0,-3-3 0 0 0,-1 1 0 0 0,1 1 0 0 0,2 2 0 0 0,6 0 0 0 0,3 2 0 0 0,0 1 0 0 0,5 0 0 0 0,0 0 0 0 0,-1 0 0 0 0,-2 1 0 0 0,2-1 0 0 0,0 0 0 0 0,3 0 0 0 0,0 0 0 0 0,7 0 0 0 0,10 0 0 0 0,5 0 0 0 0,2 0 0 0 0,-1 0 0 0 0,-1 0 0 0 0,-7 0 0 0 0,-2 0 0 0 0,3 0 0 0 0,2 0 0 0 0,-3 0 0 0 0,-8 0 0 0 0,-1 0 0 0 0,1 0 0 0 0,-3 0 0 0 0,-3 0 0 0 0,-5 0 0 0 0,-4 0 0 0 0,-1-5 0 0 0,-3-1 0 0 0,0 0 0 0 0,-1-4 0 0 0,1 0 0 0 0,-1 2 0 0 0,1 2 0 0 0,0 2 0 0 0,0 2 0 0 0,0 1 0 0 0,5 1 0 0 0,2 0 0 0 0,-1 0 0 0 0,4 1 0 0 0,5-1 0 0 0,0 0 0 0 0,-3 1 0 0 0,2-1 0 0 0,-2 0 0 0 0,-2 0 0 0 0,-4 0 0 0 0,-2 0 0 0 0,-2 0 0 0 0,-1 0 0 0 0,-1 0 0 0 0,0 0 0 0 0,4 0 0 0 0,2 0 0 0 0,5 0 0 0 0,5 0 0 0 0,0 0 0 0 0,-3 0 0 0 0,2 0 0 0 0,2 0 0 0 0,-1 0 0 0 0,-3 0 0 0 0,1 0 0 0 0,-3 0 0 0 0,-2 0 0 0 0,-3 0 0 0 0,3 0 0 0 0,-1 0 0 0 0,-1 0 0 0 0,2 0 0 0 0,1 0 0 0 0,-2 0 0 0 0,2 0 0 0 0,1 0 0 0 0,-3 0 0 0 0,-2 0 0 0 0,-2 0 0 0 0,-2 0 0 0 0,-1 0 0 0 0,-1 0 0 0 0,0 0 0 0 0,0 0 0 0 0,-1 0 0 0 0,1 0 0 0 0,5 0 0 0 0,2 0 0 0 0,4 0 0 0 0,0 0 0 0 0,-1 0 0 0 0,-3 0 0 0 0,-2 0 0 0 0,-2 0 0 0 0,-2 0 0 0 0,5 0 0 0 0,0 0 0 0 0,0 0 0 0 0,3 0 0 0 0,1 0 0 0 0,-2 0 0 0 0,-2 0 0 0 0,-2 0 0 0 0,-2 0 0 0 0,0 0 0 0 0,-2 0 0 0 0,5 0 0 0 0,1-5 0 0 0,0-2 0 0 0,-1 1 0 0 0,-2 1 0 0 0,-1 2 0 0 0,0 1 0 0 0,-2 1 0 0 0,1 0 0 0 0,3 1 0 0 0,3 0 0 0 0,-1 1 0 0 0,4-1 0 0 0,-1 0 0 0 0,0 0 0 0 0,-3 0 0 0 0,3 0 0 0 0,0 0 0 0 0,-2 0 0 0 0,-2 0 0 0 0,4 0 0 0 0,-1 0 0 0 0,-1 0 0 0 0,3 0 0 0 0,0 0 0 0 0,3 0 0 0 0,-1 0 0 0 0,-2 0 0 0 0,-3 0 0 0 0,-2 0 0 0 0,-3 0 0 0 0,-1 0 0 0 0,4 0 0 0 0,2 0 0 0 0,3 0 0 0 0,1 0 0 0 0,-2 0 0 0 0,-2 0 0 0 0,-2 0 0 0 0,-2 0 0 0 0,-2 0 0 0 0,0 0 0 0 0,3 0 0 0 0,3 0 0 0 0,-2 0 0 0 0,0 0 0 0 0,-1 0 0 0 0,-2 0 0 0 0,-1 0 0 0 0,0 0 0 0 0,-1 0 0 0 0,0 0 0 0 0,0 0 0 0 0,0 0 0 0 0,0 0 0 0 0,0 0 0 0 0,0 0 0 0 0,0 0 0 0 0,-4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9551 11589 16383 0 0,'5'0'0'0'0,"6"0"0"0"0,7 0 0 0 0,4 0 0 0 0,4 0 0 0 0,1 0 0 0 0,2 0 0 0 0,6 0 0 0 0,0 0 0 0 0,1 0 0 0 0,-2 0 0 0 0,-2 0 0 0 0,3 0 0 0 0,1 0 0 0 0,-1 0 0 0 0,-2 0 0 0 0,-1 0 0 0 0,-2 0 0 0 0,-1 0 0 0 0,-1 0 0 0 0,0 0 0 0 0,0 0 0 0 0,0 0 0 0 0,0 0 0 0 0,0 0 0 0 0,0 0 0 0 0,0 0 0 0 0,5 0 0 0 0,2 0 0 0 0,-1 0 0 0 0,-1 0 0 0 0,-1 0 0 0 0,-2 0 0 0 0,0 0 0 0 0,-2 0 0 0 0,5 0 0 0 0,2 0 0 0 0,-1 0 0 0 0,-1 0 0 0 0,-2 0 0 0 0,4 0 0 0 0,1 0 0 0 0,-1 0 0 0 0,2 0 0 0 0,6 0 0 0 0,0 0 0 0 0,2 5 0 0 0,3 1 0 0 0,3 0 0 0 0,2-1 0 0 0,2 3 0 0 0,-3 1 0 0 0,-7-2 0 0 0,5-2 0 0 0,-3-1 0 0 0,-3-2 0 0 0,-1-1 0 0 0,-1-1 0 0 0,0 0 0 0 0,-1-1 0 0 0,-4 1 0 0 0,-2 0 0 0 0,-3-1 0 0 0,-2 1 0 0 0,-2 0 0 0 0,5 0 0 0 0,1 0 0 0 0,-5 5 0 0 0,-7 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9604 12356 16383 0 0,'5'0'0'0'0,"6"0"0"0"0,7 0 0 0 0,4 0 0 0 0,3 0 0 0 0,3 0 0 0 0,1 0 0 0 0,1 0 0 0 0,-1 0 0 0 0,0 0 0 0 0,0 0 0 0 0,0 0 0 0 0,0 0 0 0 0,-1 0 0 0 0,0 0 0 0 0,5 0 0 0 0,2 0 0 0 0,4 0 0 0 0,0 0 0 0 0,-1 0 0 0 0,-3 0 0 0 0,3 0 0 0 0,4 0 0 0 0,5 0 0 0 0,-2 0 0 0 0,-2 0 0 0 0,-5 0 0 0 0,-3 0 0 0 0,-4 0 0 0 0,4 0 0 0 0,-1 0 0 0 0,0 0 0 0 0,-2 0 0 0 0,-1 0 0 0 0,-1 0 0 0 0,-1 0 0 0 0,-1 0 0 0 0,1 0 0 0 0,-2 0 0 0 0,1 0 0 0 0,0 0 0 0 0,0 0 0 0 0,1 0 0 0 0,-1 0 0 0 0,0 0 0 0 0,0 0 0 0 0,0 0 0 0 0,1 0 0 0 0,-1 0 0 0 0,0 0 0 0 0,0 0 0 0 0,0 0 0 0 0,1 0 0 0 0,-1 0 0 0 0,0 0 0 0 0,0 0 0 0 0,1 0 0 0 0,4 0 0 0 0,1 0 0 0 0,1 0 0 0 0,-2 0 0 0 0,-2 0 0 0 0,5 0 0 0 0,-1 0 0 0 0,0 0 0 0 0,-2 0 0 0 0,-1 0 0 0 0,-2 0 0 0 0,-1 0 0 0 0,4 0 0 0 0,2 0 0 0 0,-1 0 0 0 0,-2 0 0 0 0,0 0 0 0 0,-2 0 0 0 0,-5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9419 13044 16383 0 0,'5'0'0'0'0,"6"0"0"0"0,6 0 0 0 0,6 0 0 0 0,2 0 0 0 0,3 0 0 0 0,6 0 0 0 0,2 0 0 0 0,4 0 0 0 0,1 0 0 0 0,-3 0 0 0 0,-2 0 0 0 0,2 0 0 0 0,-1 0 0 0 0,-1 0 0 0 0,2 0 0 0 0,4 0 0 0 0,1 0 0 0 0,-3 0 0 0 0,1 0 0 0 0,9 0 0 0 0,-1 0 0 0 0,3 0 0 0 0,-4 0 0 0 0,0 0 0 0 0,1 0 0 0 0,2 0 0 0 0,2 0 0 0 0,1 0 0 0 0,2 0 0 0 0,-4 0 0 0 0,-2 0 0 0 0,-4 0 0 0 0,-6 0 0 0 0,1 0 0 0 0,-2 0 0 0 0,-3 0 0 0 0,-3 0 0 0 0,-2 0 0 0 0,-2 0 0 0 0,0 0 0 0 0,-1 0 0 0 0,-1 0 0 0 0,1 0 0 0 0,0 0 0 0 0,0 0 0 0 0,0 0 0 0 0,0 0 0 0 0,0 0 0 0 0,5 0 0 0 0,6 0 0 0 0,2 0 0 0 0,-2 0 0 0 0,3 0 0 0 0,-2 5 0 0 0,-2 1 0 0 0,-4 0 0 0 0,-1-1 0 0 0,-3-1 0 0 0,-1-2 0 0 0,-1 4 0 0 0,0 1 0 0 0,-1-1 0 0 0,1-2 0 0 0,0 0 0 0 0,-5-2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9287 13811 16383 0 0,'5'0'0'0'0,"6"0"0"0"0,6 0 0 0 0,5 0 0 0 0,9 0 0 0 0,3 0 0 0 0,1 0 0 0 0,-1 0 0 0 0,4 0 0 0 0,0 0 0 0 0,-2 0 0 0 0,-2 0 0 0 0,3 0 0 0 0,0 0 0 0 0,-2 0 0 0 0,3 0 0 0 0,0 0 0 0 0,-2 0 0 0 0,-2 0 0 0 0,2 0 0 0 0,1 0 0 0 0,-2 0 0 0 0,-2 0 0 0 0,8 0 0 0 0,7 0 0 0 0,-1 0 0 0 0,2 0 0 0 0,-2 0 0 0 0,-1 0 0 0 0,3 0 0 0 0,-4 0 0 0 0,-3 0 0 0 0,0 0 0 0 0,3 0 0 0 0,-2 0 0 0 0,-3 0 0 0 0,6 0 0 0 0,0 0 0 0 0,-3 0 0 0 0,-5 0 0 0 0,2 0 0 0 0,-1 0 0 0 0,1 0 0 0 0,0 0 0 0 0,-3 0 0 0 0,-2 0 0 0 0,-3 0 0 0 0,-2 0 0 0 0,-1 0 0 0 0,4 0 0 0 0,1 0 0 0 0,0 0 0 0 0,-1 0 0 0 0,-2 0 0 0 0,4 0 0 0 0,5 0 0 0 0,1 0 0 0 0,-1 0 0 0 0,-4 0 0 0 0,-2 0 0 0 0,-3 0 0 0 0,-1 0 0 0 0,-2 0 0 0 0,0 0 0 0 0,0 0 0 0 0,-1 0 0 0 0,-4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14129 8320 16383 0 0,'5'0'0'0'0,"6"0"0"0"0,6 0 0 0 0,5 0 0 0 0,9 0 0 0 0,3 0 0 0 0,6 0 0 0 0,5 0 0 0 0,10 0 0 0 0,10 0 0 0 0,8 0 0 0 0,6 0 0 0 0,9 0 0 0 0,9 0 0 0 0,6 0 0 0 0,1 0 0 0 0,2 0 0 0 0,2 0 0 0 0,6 0 0 0 0,4 0 0 0 0,-5 0 0 0 0,-1 0 0 0 0,-7 0 0 0 0,-5 0 0 0 0,-7 0 0 0 0,-3 0 0 0 0,-4 0 0 0 0,-6 0 0 0 0,-8 0 0 0 0,-6 0 0 0 0,-4 0 0 0 0,-4-4 0 0 0,-7-3 0 0 0,-7 1 0 0 0,-1 1 0 0 0,-4 2 0 0 0,-3 1 0 0 0,-3 0 0 0 0,-3 2 0 0 0,-1 0 0 0 0,4 0 0 0 0,6-4 0 0 0,1-3 0 0 0,8 2 0 0 0,6 0 0 0 0,8 1 0 0 0,2-2 0 0 0,1-2 0 0 0,-1 1 0 0 0,-2-2 0 0 0,2-1 0 0 0,1 2 0 0 0,-2 2 0 0 0,-6 3 0 0 0,-8 0 0 0 0,-4 3 0 0 0,2 0 0 0 0,1 0 0 0 0,-2 0 0 0 0,-5 1 0 0 0,-4-1 0 0 0,2 0 0 0 0,-7-4 0 0 0,1-3 0 0 0,1 1 0 0 0,-2 1 0 0 0,-1 2 0 0 0,-1 1 0 0 0,-1 1 0 0 0,4 0 0 0 0,2 1 0 0 0,-1 0 0 0 0,3 0 0 0 0,6 1 0 0 0,5-1 0 0 0,3 0 0 0 0,3 0 0 0 0,2 0 0 0 0,1 0 0 0 0,10 0 0 0 0,8 0 0 0 0,1 0 0 0 0,2 0 0 0 0,2 0 0 0 0,1 0 0 0 0,3 0 0 0 0,0 0 0 0 0,1 0 0 0 0,0 0 0 0 0,0 0 0 0 0,-5 0 0 0 0,-6 0 0 0 0,-2 0 0 0 0,-3 0 0 0 0,-8 0 0 0 0,-6 0 0 0 0,-2 0 0 0 0,-1 0 0 0 0,1 5 0 0 0,-4 1 0 0 0,-1 0 0 0 0,-3-1 0 0 0,-5-1 0 0 0,-5-2 0 0 0,2-1 0 0 0,-1 0 0 0 0,3-1 0 0 0,5-1 0 0 0,-1 1 0 0 0,-2 0 0 0 0,-4 0 0 0 0,2 0 0 0 0,-2-1 0 0 0,-1 1 0 0 0,2 0 0 0 0,-1 0 0 0 0,4 0 0 0 0,-1 0 0 0 0,2 0 0 0 0,5 0 0 0 0,2 0 0 0 0,4 0 0 0 0,2 0 0 0 0,1 0 0 0 0,1 0 0 0 0,4 5 0 0 0,-2 2 0 0 0,-7-1 0 0 0,-7-1 0 0 0,-2-2 0 0 0,-4-1 0 0 0,-3-1 0 0 0,-3 0 0 0 0,2 4 0 0 0,0 1 0 0 0,0 0 0 0 0,-3-2 0 0 0,4 0 0 0 0,0-2 0 0 0,-1-1 0 0 0,3-1 0 0 0,0 0 0 0 0,-2 0 0 0 0,3 0 0 0 0,4 4 0 0 0,9 2 0 0 0,6 0 0 0 0,7-1 0 0 0,2-1 0 0 0,4-2 0 0 0,4-1 0 0 0,0 4 0 0 0,-4 1 0 0 0,-5 0 0 0 0,2 4 0 0 0,-2-1 0 0 0,-2-1 0 0 0,-8-2 0 0 0,-8-2 0 0 0,-2-2 0 0 0,-5 4 0 0 0,-5 1 0 0 0,-2-1 0 0 0,1-2 0 0 0,0 4 0 0 0,-1 0 0 0 0,-2-1 0 0 0,-1-2 0 0 0,-1-1 0 0 0,-1-2 0 0 0,4-2 0 0 0,6 1 0 0 0,11-2 0 0 0,6 1 0 0 0,4 0 0 0 0,6-1 0 0 0,5 1 0 0 0,6 0 0 0 0,0 0 0 0 0,-5 0 0 0 0,0 5 0 0 0,-2 1 0 0 0,-3 0 0 0 0,-4-1 0 0 0,-8-1 0 0 0,-8 3 0 0 0,-8 0 0 0 0,-5 0 0 0 0,-4-2 0 0 0,-2-2 0 0 0,-1-1 0 0 0,-1-1 0 0 0,1-1 0 0 0,0 0 0 0 0,5 0 0 0 0,2-1 0 0 0,0 1 0 0 0,-1 0 0 0 0,-1 0 0 0 0,-1-1 0 0 0,3 1 0 0 0,1 0 0 0 0,-1 0 0 0 0,4 0 0 0 0,0 0 0 0 0,-2 0 0 0 0,-2 0 0 0 0,3 0 0 0 0,0 0 0 0 0,-2 0 0 0 0,-2 0 0 0 0,4 0 0 0 0,-1 0 0 0 0,-1 0 0 0 0,-2 0 0 0 0,-1 0 0 0 0,-2 0 0 0 0,-1 0 0 0 0,-1 0 0 0 0,0 0 0 0 0,0 0 0 0 0,5 0 0 0 0,1 0 0 0 0,5 0 0 0 0,0 0 0 0 0,-1 0 0 0 0,-3 0 0 0 0,3 0 0 0 0,4 0 0 0 0,4 0 0 0 0,0 0 0 0 0,2 0 0 0 0,1 0 0 0 0,3 0 0 0 0,-3 0 0 0 0,-5 0 0 0 0,0 0 0 0 0,-4 0 0 0 0,-2 0 0 0 0,-4 0 0 0 0,2 0 0 0 0,0 0 0 0 0,-2 0 0 0 0,-1 0 0 0 0,3 0 0 0 0,0 0 0 0 0,-1 0 0 0 0,-2 0 0 0 0,3 0 0 0 0,0-4 0 0 0,0-3 0 0 0,2 1 0 0 0,4 1 0 0 0,1-3 0 0 0,-3-1 0 0 0,2 2 0 0 0,-2 2 0 0 0,-3 1 0 0 0,2-2 0 0 0,-1-2 0 0 0,-2 2 0 0 0,3 1 0 0 0,4 2 0 0 0,-1 1 0 0 0,-2 2 0 0 0,-4-1 0 0 0,3 1 0 0 0,-2 1 0 0 0,-1-6 0 0 0,-3-1 0 0 0,-2 0 0 0 0,-1 2 0 0 0,-1 0 0 0 0,4 2 0 0 0,1 1 0 0 0,0 0 0 0 0,-2 1 0 0 0,0 1 0 0 0,-2-6 0 0 0,-1-1 0 0 0,0 0 0 0 0,4 1 0 0 0,1 2 0 0 0,0 1 0 0 0,-1 1 0 0 0,8-5 0 0 0,2 0 0 0 0,4-5 0 0 0,2 0 0 0 0,4 2 0 0 0,1 2 0 0 0,7 3 0 0 0,-3 1 0 0 0,-1 2 0 0 0,-1 1 0 0 0,-5 0 0 0 0,-2-4 0 0 0,-4-2 0 0 0,-6 0 0 0 0,2 1 0 0 0,-3 2 0 0 0,-2-4 0 0 0,1 0 0 0 0,1 0 0 0 0,-3 2 0 0 0,-1 2 0 0 0,-3 1 0 0 0,-1 1 0 0 0,-1 1 0 0 0,-1 0 0 0 0,5 0 0 0 0,1 1 0 0 0,5-1 0 0 0,0 0 0 0 0,3 0 0 0 0,0-4 0 0 0,-3-3 0 0 0,-4 1 0 0 0,3 1 0 0 0,-1 2 0 0 0,-2 1 0 0 0,-2-4 0 0 0,-1-1 0 0 0,-3 1 0 0 0,5 1 0 0 0,1 2 0 0 0,3 1 0 0 0,6 1 0 0 0,5 1 0 0 0,3 0 0 0 0,-2 0 0 0 0,-5 0 0 0 0,-5 1 0 0 0,-5-1 0 0 0,-3 0 0 0 0,-2 0 0 0 0,2 0 0 0 0,2 0 0 0 0,-1 0 0 0 0,4 0 0 0 0,1 0 0 0 0,-2 0 0 0 0,-2 0 0 0 0,2 0 0 0 0,1 0 0 0 0,3 0 0 0 0,5 0 0 0 0,-1 0 0 0 0,6 0 0 0 0,5 0 0 0 0,3 0 0 0 0,0 0 0 0 0,5 0 0 0 0,7 0 0 0 0,0 0 0 0 0,-1 0 0 0 0,-4 0 0 0 0,2 0 0 0 0,-1 0 0 0 0,-1 0 0 0 0,-4 0 0 0 0,-1 0 0 0 0,-2 0 0 0 0,-1 0 0 0 0,-1 0 0 0 0,5 0 0 0 0,2 0 0 0 0,-1 0 0 0 0,-6 0 0 0 0,-8 0 0 0 0,-2 0 0 0 0,-4 0 0 0 0,-4 0 0 0 0,-5 0 0 0 0,-7-5 0 0 0,-3-1 0 0 0,-2 0 0 0 0,2 1 0 0 0,1 1 0 0 0,1 2 0 0 0,1 1 0 0 0,2 1 0 0 0,0 0 0 0 0,0 0 0 0 0,5 0 0 0 0,2 0 0 0 0,0 1 0 0 0,-2-1 0 0 0,-1 0 0 0 0,-2 0 0 0 0,0 0 0 0 0,3 0 0 0 0,2 0 0 0 0,-1 0 0 0 0,4 0 0 0 0,0 0 0 0 0,-2 0 0 0 0,-2 0 0 0 0,-2 0 0 0 0,-2 0 0 0 0,-1 0 0 0 0,5 0 0 0 0,5 0 0 0 0,1 0 0 0 0,-1 0 0 0 0,-3 0 0 0 0,3 0 0 0 0,-2 0 0 0 0,-1 0 0 0 0,-2 0 0 0 0,-3 0 0 0 0,-1 0 0 0 0,-1 0 0 0 0,-1 0 0 0 0,0 0 0 0 0,0 0 0 0 0,0 0 0 0 0,0 0 0 0 0,4 0 0 0 0,3 0 0 0 0,-1 0 0 0 0,-1 0 0 0 0,4 5 0 0 0,-1 1 0 0 0,0 0 0 0 0,-2-1 0 0 0,-3-2 0 0 0,-1 0 0 0 0,4-2 0 0 0,-4 4 0 0 0,-2 1 0 0 0,4 0 0 0 0,0 4 0 0 0,1-1 0 0 0,-1-1 0 0 0,4 3 0 0 0,0-1 0 0 0,-1-1 0 0 0,-1-4 0 0 0,-3 4 0 0 0,4-1 0 0 0,1-1 0 0 0,-6 3 0 0 0,-4-1 0 0 0,4-1 0 0 0,2-2 0 0 0,0-3 0 0 0,-1-1 0 0 0,-1-1 0 0 0,0-1 0 0 0,-1 0 0 0 0,-1-1 0 0 0,-4 1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23435 12331 16383 0 0,'5'0'0'0'0,"6"0"0"0"0,6 0 0 0 0,1 5 0 0 0,-4 11 0 0 0,-3 8 0 0 0,-4 4 0 0 0,-4 7 0 0 0,-1 3 0 0 0,-2-1 0 0 0,0-1 0 0 0,-1 2 0 0 0,0 0 0 0 0,1 2 0 0 0,-1 1 0 0 0,1-4 0 0 0,0-2 0 0 0,0-2 0 0 0,0 2 0 0 0,0 1 0 0 0,0 3 0 0 0,0 0 0 0 0,0-2 0 0 0,0-2 0 0 0,0-3 0 0 0,0 4 0 0 0,0 4 0 0 0,0 1 0 0 0,0-2 0 0 0,0-3 0 0 0,0 2 0 0 0,0 0 0 0 0,0-3 0 0 0,0-1 0 0 0,0 2 0 0 0,0 0 0 0 0,0-1 0 0 0,0 8 0 0 0,0 1 0 0 0,-5 3 0 0 0,-1-2 0 0 0,0-4 0 0 0,-4-3 0 0 0,-5 0 0 0 0,0 0 0 0 0,3-3 0 0 0,4 2 0 0 0,2 1 0 0 0,-2-2 0 0 0,0-3 0 0 0,2-1 0 0 0,1-2 0 0 0,3-1 0 0 0,0-1 0 0 0,-3 0 0 0 0,-2 0 0 0 0,1-1 0 0 0,2 1 0 0 0,1 0 0 0 0,1 0 0 0 0,1 1 0 0 0,0 4 0 0 0,1 1 0 0 0,1 0 0 0 0,-1 0 0 0 0,0-3 0 0 0,0 0 0 0 0,1-2 0 0 0,-1 0 0 0 0,0-1 0 0 0,0 0 0 0 0,0 0 0 0 0,0 0 0 0 0,0 0 0 0 0,4-5 0 0 0,3-1 0 0 0,-11-14 0 0 0,-8-14 0 0 0,-13-10 0 0 0,-1-12 0 0 0,3-6 0 0 0,1-2 0 0 0,4 0 0 0 0,0-3 0 0 0,4 0 0 0 0,4 2 0 0 0,-2-2 0 0 0,2 0 0 0 0,3-2 0 0 0,-3-4 0 0 0,0-5 0 0 0,3 3 0 0 0,2-1 0 0 0,1 3 0 0 0,3 4 0 0 0,0 4 0 0 0,1 5 0 0 0,0-3 0 0 0,1-1 0 0 0,-1 3 0 0 0,0 0 0 0 0,1 2 0 0 0,-1 2 0 0 0,-5 5 0 0 0,-1 2 0 0 0,0 0 0 0 0,1-1 0 0 0,1-2 0 0 0,2 0 0 0 0,1-2 0 0 0,0-1 0 0 0,1 0 0 0 0,1 0 0 0 0,-1-1 0 0 0,0 1 0 0 0,0-6 0 0 0,1 0 0 0 0,-1-1 0 0 0,0 2 0 0 0,0-4 0 0 0,0 1 0 0 0,0 0 0 0 0,4-2 0 0 0,3 0 0 0 0,4 6 0 0 0,0 0 0 0 0,3 0 0 0 0,5 0 0 0 0,-2 2 0 0 0,1 0 0 0 0,-2 1 0 0 0,-4 1 0 0 0,1 4 0 0 0,-2 3 0 0 0,-3-1 0 0 0,2-1 0 0 0,0-2 0 0 0,-3-1 0 0 0,-1-1 0 0 0,-3-1 0 0 0,-1 0 0 0 0,-2 0 0 0 0,0-1 0 0 0,0 1 0 0 0,-1-6 0 0 0,1 0 0 0 0,0-1 0 0 0,-1 2 0 0 0,1 1 0 0 0,0 2 0 0 0,0 1 0 0 0,-5 5 0 0 0,-6-3 0 0 0,-1-1 0 0 0,6-1 0 0 0,4-1 0 0 0,7 1 0 0 0,3-5 0 0 0,9-1 0 0 0,3 0 0 0 0,6-3 0 0 0,5 0 0 0 0,1-3 0 0 0,0 0 0 0 0,-5 3 0 0 0,-3 7 0 0 0,-5 5 0 0 0,-1 6 0 0 0,1 7 0 0 0,-3 11 0 0 0,-3 9 0 0 0,0 15 0 0 0,-2 7 0 0 0,-3 4 0 0 0,-3 6 0 0 0,-2 5 0 0 0,-1 6 0 0 0,-2-1 0 0 0,0-5 0 0 0,-1 1 0 0 0,1-4 0 0 0,-1-2 0 0 0,1-5 0 0 0,0-2 0 0 0,0-2 0 0 0,0-2 0 0 0,0 0 0 0 0,0-1 0 0 0,4 6 0 0 0,3 1 0 0 0,-1-1 0 0 0,-1 5 0 0 0,-2 0 0 0 0,4-2 0 0 0,1-1 0 0 0,-2 2 0 0 0,-1 4 0 0 0,-1 1 0 0 0,2-3 0 0 0,2-2 0 0 0,-2-4 0 0 0,-1 3 0 0 0,3-5 0 0 0,0-3 0 0 0,-1-1 0 0 0,-2-1 0 0 0,-2 1 0 0 0,-1-1 0 0 0,-1 1 0 0 0,-1 1 0 0 0,0 0 0 0 0,0 0 0 0 0,-1 5 0 0 0,1 2 0 0 0,0 4 0 0 0,0 0 0 0 0,0-1 0 0 0,-1-2 0 0 0,1-3 0 0 0,0-3 0 0 0,1 0 0 0 0,-1-2 0 0 0,0 0 0 0 0,0 5 0 0 0,0 1 0 0 0,0 0 0 0 0,0-1 0 0 0,0-2 0 0 0,0-1 0 0 0,0 0 0 0 0,0-2 0 0 0,0 1 0 0 0,0-1 0 0 0,0 0 0 0 0,0 4 0 0 0,0 3 0 0 0,0-1 0 0 0,0-1 0 0 0,0-1 0 0 0,0-2 0 0 0,0 4 0 0 0,0 1 0 0 0,0 0 0 0 0,0-2 0 0 0,0-2 0 0 0,0-1 0 0 0,0-1 0 0 0,0 0 0 0 0,0-1 0 0 0,-5 0 0 0 0,-11 0 0 0 0,-3-5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20558 6905 16383 0 0,'4'4'0'0'0,"3"7"0"0"0,4 7 0 0 0,5 4 0 0 0,0 4 0 0 0,-3 1 0 0 0,-4 2 0 0 0,-3 1 0 0 0,-2-1 0 0 0,-3 1 0 0 0,-1-11 0 0 0,0-13 0 0 0,-1-21 0 0 0,10-19 0 0 0,13-12 0 0 0,17-14 0 0 0,11 0 0 0 0,8 4 0 0 0,12 3 0 0 0,4 0 0 0 0,-1 5 0 0 0,-3 1 0 0 0,-4 8 0 0 0,-9 6 0 0 0,-8 4 0 0 0,-4 2 0 0 0,-4 5 0 0 0,-5 3 0 0 0,-3 3 0 0 0,-3 20 0 0 0,-1 18 0 0 0,-2 15 0 0 0,-4 16 0 0 0,-7 13 0 0 0,-6 10 0 0 0,-4 6 0 0 0,-4-1 0 0 0,-2-5 0 0 0,-1 0 0 0 0,0-5 0 0 0,0-8 0 0 0,0-11 0 0 0,0-10 0 0 0,1-6 0 0 0,-1-5 0 0 0,1-3 0 0 0,-5-6 0 0 0,-6-12 0 0 0,-1-12 0 0 0,1-16 0 0 0,3-9 0 0 0,2-10 0 0 0,3-3 0 0 0,6 0 0 0 0,3 2 0 0 0,5-1 0 0 0,5 0 0 0 0,6 2 0 0 0,3 3 0 0 0,2-3 0 0 0,1 1 0 0 0,1 1 0 0 0,6-3 0 0 0,0 0 0 0 0,5 2 0 0 0,5 3 0 0 0,-1 1 0 0 0,-2 2 0 0 0,-4 5 0 0 0,-9 4 0 0 0,-4 4 0 0 0,-1 5 0 0 0,-6 0 0 0 0,0-3 0 0 0,2 2 0 0 0,1 2 0 0 0,3 3 0 0 0,1 8 0 0 0,2 14 0 0 0,-4 9 0 0 0,-5 5 0 0 0,-7 3 0 0 0,-4 1 0 0 0,-4 0 0 0 0,-3-1 0 0 0,0-1 0 0 0,-1 0 0 0 0,-1-1 0 0 0,1-1 0 0 0,1 0 0 0 0,-1 0 0 0 0,1 0 0 0 0,0 1 0 0 0,0 3 0 0 0,0 3 0 0 0,0-1 0 0 0,-5-1 0 0 0,-1-1 0 0 0,-5-6 0 0 0,-10-8 0 0 0,-6-7 0 0 0,1-9 0 0 0,1-7 0 0 0,4-5 0 0 0,1-3 0 0 0,-1-2 0 0 0,-1 0 0 0 0,2-2 0 0 0,1-2 0 0 0,-2-4 0 0 0,-2 3 0 0 0,-2 5 0 0 0,-6-1 0 0 0,-3 4 0 0 0,0-2 0 0 0,0 1 0 0 0,2-1 0 0 0,1 2 0 0 0,2-3 0 0 0,0 2 0 0 0,5-2 0 0 0,2 2 0 0 0,1-2 0 0 0,-3 2 0 0 0,0-2 0 0 0,3-3 0 0 0,0 1 0 0 0,0 4 0 0 0,-3-1 0 0 0,-1 2 0 0 0,-1-1 0 0 0,-1-4 0 0 0,-6 1 0 0 0,3-2 0 0 0,2 3 0 0 0,0 4 0 0 0,6-2 0 0 0,1 3 0 0 0,0 1 0 0 0,-2-1 0 0 0,-1 0 0 0 0,-2 3 0 0 0,-1 2 0 0 0,0 1 0 0 0,-7 3 0 0 0,0 0 0 0 0,-1 1 0 0 0,2 0 0 0 0,1 1 0 0 0,1-1 0 0 0,2 1 0 0 0,0-1 0 0 0,1 0 0 0 0,0 0 0 0 0,0 0 0 0 0,0 0 0 0 0,4 5 0 0 0,3 1 0 0 0,-1 0 0 0 0,-1-1 0 0 0,-2-1 0 0 0,-1-2 0 0 0,-1 4 0 0 0,-1 1 0 0 0,0 3 0 0 0,-1 6 0 0 0,1 0 0 0 0,-1-3 0 0 0,1 1 0 0 0,-1-2 0 0 0,6 3 0 0 0,1-3 0 0 0,0-2 0 0 0,3 1 0 0 0,1 4 0 0 0,-2 0 0 0 0,3 1 0 0 0,-1-1 0 0 0,-2 1 0 0 0,2 3 0 0 0,5 3 0 0 0,9-3 0 0 0,5 1 0 0 0,7-3 0 0 0,7-5 0 0 0,2 1 0 0 0,1-2 0 0 0,4-3 0 0 0,2-3 0 0 0,-3 3 0 0 0,1-1 0 0 0,0 5 0 0 0,6-1 0 0 0,4 3 0 0 0,-4 3 0 0 0,3 0 0 0 0,5 1 0 0 0,2-2 0 0 0,0-5 0 0 0,-3-3 0 0 0,-2-3 0 0 0,-7 2 0 0 0,-3 0 0 0 0,0 3 0 0 0,0 1 0 0 0,2-2 0 0 0,0-3 0 0 0,2-2 0 0 0,0-1 0 0 0,1-2 0 0 0,5-1 0 0 0,2-1 0 0 0,0 1 0 0 0,-2 0 0 0 0,-1-1 0 0 0,3 1 0 0 0,1 0 0 0 0,-1 0 0 0 0,3 0 0 0 0,5-5 0 0 0,-1-2 0 0 0,-2 1 0 0 0,-3 1 0 0 0,-3-3 0 0 0,-3-5 0 0 0,-1-1 0 0 0,-2 3 0 0 0,0 2 0 0 0,4-1 0 0 0,2 1 0 0 0,0-4 0 0 0,-1 2 0 0 0,-2 2 0 0 0,-1 2 0 0 0,0 3 0 0 0,-2 2 0 0 0,1 1 0 0 0,-1 1 0 0 0,-5-4 0 0 0,-2-2 0 0 0,1 0 0 0 0,2 2 0 0 0,0 1 0 0 0,2 1 0 0 0,1 1 0 0 0,1 0 0 0 0,0 1 0 0 0,1 0 0 0 0,-1 1 0 0 0,1-1 0 0 0,-1 0 0 0 0,1 0 0 0 0,-1 0 0 0 0,0 0 0 0 0,0 0 0 0 0,1 0 0 0 0,-1 0 0 0 0,0 0 0 0 0,0 0 0 0 0,0 0 0 0 0,1 0 0 0 0,-1 0 0 0 0,0 0 0 0 0,0 0 0 0 0,-4 5 0 0 0,-7 6 0 0 0,-11 2 0 0 0,-11 3 0 0 0,-10-2 0 0 0,-7-2 0 0 0,-4 1 0 0 0,-3-1 0 0 0,-1-4 0 0 0,-6-2 0 0 0,5 2 0 0 0,1 0 0 0 0,7 4 0 0 0,2-1 0 0 0,0-2 0 0 0,-2-3 0 0 0,-1-1 0 0 0,-1-3 0 0 0,-2-1 0 0 0,-1-1 0 0 0,5 4 0 0 0,1 2 0 0 0,0 0 0 0 0,-2-2 0 0 0,-1 0 0 0 0,-1-3 0 0 0,-6 1 0 0 0,-2-2 0 0 0,-1 0 0 0 0,-3 0 0 0 0,0 0 0 0 0,1-1 0 0 0,3 1 0 0 0,1 0 0 0 0,3 0 0 0 0,0 0 0 0 0,2 0 0 0 0,0 0 0 0 0,0 0 0 0 0,1 0 0 0 0,-1 0 0 0 0,0 0 0 0 0,-5 0 0 0 0,-2 0 0 0 0,1 0 0 0 0,1 0 0 0 0,1 0 0 0 0,2 0 0 0 0,0 0 0 0 0,7 5 0 0 0,1 1 0 0 0,0 0 0 0 0,-1-1 0 0 0,-2-2 0 0 0,-1 0 0 0 0,0-2 0 0 0,-2-1 0 0 0,0 0 0 0 0,-1 0 0 0 0,1 0 0 0 0,-1 0 0 0 0,1-1 0 0 0,-1 1 0 0 0,1 0 0 0 0,0 0 0 0 0,0 0 0 0 0,-1 0 0 0 0,1 0 0 0 0,0 0 0 0 0,0 0 0 0 0,0 0 0 0 0,-1 0 0 0 0,1-5 0 0 0,0-1 0 0 0,4-5 0 0 0,3-5 0 0 0,-2 0 0 0 0,5-2 0 0 0,0 2 0 0 0,2-1 0 0 0,1 2 0 0 0,1 0 0 0 0,0-4 0 0 0,-4-2 0 0 0,-3 1 0 0 0,2 1 0 0 0,-1 2 0 0 0,4 0 0 0 0,-1-2 0 0 0,-3-3 0 0 0,3-2 0 0 0,4-2 0 0 0,9-1 0 0 0,10-1 0 0 0,9-1 0 0 0,7 5 0 0 0,3 2 0 0 0,-1-1 0 0 0,0 4 0 0 0,0 1 0 0 0,1 3 0 0 0,1 4 0 0 0,1-1 0 0 0,1 2 0 0 0,0 2 0 0 0,5 3 0 0 0,7-3 0 0 0,0 0 0 0 0,0 2 0 0 0,1 1 0 0 0,0 2 0 0 0,1 1 0 0 0,4 2 0 0 0,-1 0 0 0 0,-4 0 0 0 0,-4 0 0 0 0,-3 1 0 0 0,-3-1 0 0 0,3 0 0 0 0,1 0 0 0 0,-2 0 0 0 0,0 0 0 0 0,-2 0 0 0 0,-1 0 0 0 0,-1 0 0 0 0,-1 0 0 0 0,0 5 0 0 0,0 1 0 0 0,0 0 0 0 0,0-1 0 0 0,-5 4 0 0 0,4-1 0 0 0,1-1 0 0 0,2-1 0 0 0,-1 2 0 0 0,1 0 0 0 0,-1 4 0 0 0,0 0 0 0 0,4-3 0 0 0,2-2 0 0 0,0-3 0 0 0,3 3 0 0 0,0 5 0 0 0,-2 1 0 0 0,3-3 0 0 0,0 3 0 0 0,-3-1 0 0 0,-2 1 0 0 0,-2 0 0 0 0,-2-3 0 0 0,-6 2 0 0 0,-2-2 0 0 0,0-2 0 0 0,-4 3 0 0 0,0-2 0 0 0,1-1 0 0 0,3 2 0 0 0,2 5 0 0 0,2-1 0 0 0,2 3 0 0 0,-5-3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15187 12356 16383 0 0,'5'0'0'0'0,"6"0"0"0"0,6 0 0 0 0,6 0 0 0 0,2 0 0 0 0,3 0 0 0 0,1 0 0 0 0,0 0 0 0 0,1 0 0 0 0,9 0 0 0 0,2 0 0 0 0,5 0 0 0 0,4 0 0 0 0,2 0 0 0 0,3 0 0 0 0,6 0 0 0 0,2 0 0 0 0,5 0 0 0 0,1 0 0 0 0,2 0 0 0 0,4 0 0 0 0,4 0 0 0 0,2 0 0 0 0,3 0 0 0 0,0 0 0 0 0,2 0 0 0 0,-6 5 0 0 0,-6 1 0 0 0,-1 0 0 0 0,1-1 0 0 0,-2-1 0 0 0,-4-2 0 0 0,1-1 0 0 0,3-1 0 0 0,4 5 0 0 0,-2 1 0 0 0,1 0 0 0 0,3-1 0 0 0,2-2 0 0 0,-3-1 0 0 0,-5-1 0 0 0,-5 0 0 0 0,-10-1 0 0 0,1-1 0 0 0,0 1 0 0 0,-6 0 0 0 0,-6 0 0 0 0,-6 0 0 0 0,-6 0 0 0 0,-3-1 0 0 0,-3 1 0 0 0,0 0 0 0 0,-1 0 0 0 0,0 0 0 0 0,5 0 0 0 0,1 0 0 0 0,1 0 0 0 0,4 0 0 0 0,5 0 0 0 0,4 0 0 0 0,0 0 0 0 0,-4 0 0 0 0,-4 0 0 0 0,-4 0 0 0 0,-3 0 0 0 0,-3 0 0 0 0,-10 0 0 0 0,-14 0 0 0 0,-12 0 0 0 0,-5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16484 13176 16383 0 0,'4'0'0'0'0,"8"0"0"0"0,5 0 0 0 0,5 0 0 0 0,4 0 0 0 0,1 0 0 0 0,2 0 0 0 0,1 0 0 0 0,-1 0 0 0 0,1 0 0 0 0,-1 0 0 0 0,-1 0 0 0 0,1 0 0 0 0,4 0 0 0 0,2 0 0 0 0,-1 0 0 0 0,-1 0 0 0 0,3 0 0 0 0,1 0 0 0 0,3 0 0 0 0,0 0 0 0 0,-2 0 0 0 0,-3 0 0 0 0,-2 0 0 0 0,-3 0 0 0 0,4 0 0 0 0,1 0 0 0 0,-1 0 0 0 0,-1 0 0 0 0,3 0 0 0 0,5 0 0 0 0,5 0 0 0 0,0 0 0 0 0,-4 0 0 0 0,2 0 0 0 0,7 0 0 0 0,-1 0 0 0 0,-3 0 0 0 0,-5 0 0 0 0,4 0 0 0 0,0 0 0 0 0,-4 0 0 0 0,-4 0 0 0 0,2 0 0 0 0,-2 0 0 0 0,-3 0 0 0 0,-1 0 0 0 0,-3 0 0 0 0,-2 0 0 0 0,5 0 0 0 0,5 0 0 0 0,6 0 0 0 0,0 0 0 0 0,-3 0 0 0 0,-3 0 0 0 0,-4 0 0 0 0,-3 0 0 0 0,-3 0 0 0 0,0 0 0 0 0,-1 0 0 0 0,-6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16775 13945 16383 0 0,'4'0'0'0'0,"8"0"0"0"0,5 0 0 0 0,5 0 0 0 0,4 0 0 0 0,1 0 0 0 0,7 0 0 0 0,2-4 0 0 0,0-3 0 0 0,3 1 0 0 0,-1 1 0 0 0,4 2 0 0 0,-1 1 0 0 0,-3 0 0 0 0,-2 2 0 0 0,1 0 0 0 0,0 0 0 0 0,3 0 0 0 0,0 1 0 0 0,-3-1 0 0 0,-2 0 0 0 0,-3 0 0 0 0,-2 0 0 0 0,-1 0 0 0 0,0 0 0 0 0,-1 0 0 0 0,4 0 0 0 0,2 0 0 0 0,0 0 0 0 0,-1 0 0 0 0,-2 0 0 0 0,0 0 0 0 0,-2 0 0 0 0,0 0 0 0 0,-1 0 0 0 0,0 0 0 0 0,0 0 0 0 0,0 0 0 0 0,0 0 0 0 0,0 0 0 0 0,0 0 0 0 0,0 0 0 0 0,1 0 0 0 0,-1 0 0 0 0,0 0 0 0 0,0 0 0 0 0,-4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12435 14766 16383 0 0,'5'0'0'0'0,"6"0"0"0"0,7 0 0 0 0,4 0 0 0 0,3 0 0 0 0,3 0 0 0 0,1 0 0 0 0,1 0 0 0 0,-1 0 0 0 0,5 0 0 0 0,2 0 0 0 0,3 0 0 0 0,1 0 0 0 0,7 0 0 0 0,2 0 0 0 0,-4 0 0 0 0,0 0 0 0 0,-2 0 0 0 0,5 0 0 0 0,5 0 0 0 0,2 0 0 0 0,-2 0 0 0 0,-7 0 0 0 0,4 0 0 0 0,-2 0 0 0 0,-4 0 0 0 0,-5 0 0 0 0,1 0 0 0 0,3 0 0 0 0,-2 0 0 0 0,-2 0 0 0 0,2 0 0 0 0,3 0 0 0 0,4 0 0 0 0,-1 0 0 0 0,0 0 0 0 0,-2 0 0 0 0,-5 0 0 0 0,-3 0 0 0 0,0 0 0 0 0,0 0 0 0 0,3 0 0 0 0,-1 0 0 0 0,-2 0 0 0 0,-3 0 0 0 0,-2 0 0 0 0,-1 0 0 0 0,-2 0 0 0 0,-1 0 0 0 0,0 0 0 0 0,0 0 0 0 0,-1 0 0 0 0,1 0 0 0 0,0 0 0 0 0,0 0 0 0 0,5 0 0 0 0,2 0 0 0 0,-1 0 0 0 0,-1 0 0 0 0,-1 0 0 0 0,3 0 0 0 0,1 0 0 0 0,3 0 0 0 0,1 0 0 0 0,-3 0 0 0 0,-1 0 0 0 0,-4 0 0 0 0,-1 0 0 0 0,3 0 0 0 0,1 0 0 0 0,-1 0 0 0 0,-2 0 0 0 0,-1 0 0 0 0,-1 0 0 0 0,-1 0 0 0 0,5 0 0 0 0,0 0 0 0 0,0 0 0 0 0,-1 0 0 0 0,3 0 0 0 0,1 0 0 0 0,-2 0 0 0 0,4 0 0 0 0,-1 0 0 0 0,-2 0 0 0 0,-2 0 0 0 0,-2 0 0 0 0,-2 0 0 0 0,-1 0 0 0 0,-1 0 0 0 0,0 0 0 0 0,5 0 0 0 0,1 0 0 0 0,5 0 0 0 0,0 0 0 0 0,-1 0 0 0 0,-3 0 0 0 0,3 0 0 0 0,-1 0 0 0 0,-2 0 0 0 0,-1 0 0 0 0,-3 0 0 0 0,-1 0 0 0 0,-1 0 0 0 0,-1 0 0 0 0,0 0 0 0 0,0 0 0 0 0,0 0 0 0 0,0 0 0 0 0,0 0 0 0 0,0 0 0 0 0,5 0 0 0 0,1 0 0 0 0,5 0 0 0 0,1 0 0 0 0,-2 0 0 0 0,2 0 0 0 0,-1 0 0 0 0,-2 0 0 0 0,-3 0 0 0 0,3 0 0 0 0,0 0 0 0 0,-2 0 0 0 0,-2 0 0 0 0,-2 0 0 0 0,-1 0 0 0 0,-1 0 0 0 0,4 0 0 0 0,1 0 0 0 0,0 0 0 0 0,-1 0 0 0 0,-2 0 0 0 0,0 0 0 0 0,-2 0 0 0 0,-1 0 0 0 0,1 0 0 0 0,-1 0 0 0 0,0 0 0 0 0,0 0 0 0 0,0 0 0 0 0,0 0 0 0 0,0 0 0 0 0,0 0 0 0 0,0 0 0 0 0,0 0 0 0 0,5 0 0 0 0,2 0 0 0 0,-1 0 0 0 0,-1 0 0 0 0,-1 0 0 0 0,-1 0 0 0 0,-2 0 0 0 0,0 0 0 0 0,-1 0 0 0 0,0 0 0 0 0,0 0 0 0 0,0 0 0 0 0,5 0 0 0 0,1 0 0 0 0,0 0 0 0 0,-1 0 0 0 0,-1 0 0 0 0,-2 0 0 0 0,0 0 0 0 0,3 0 0 0 0,2 0 0 0 0,-1 0 0 0 0,-1 0 0 0 0,-2 0 0 0 0,0 0 0 0 0,-2 0 0 0 0,-1 0 0 0 0,1 0 0 0 0,3 0 0 0 0,-2-5 0 0 0,-3-2 0 0 0,5 1 0 0 0,1 1 0 0 0,0 2 0 0 0,-1 1 0 0 0,-1 1 0 0 0,-6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12965 6191 16383 0 0,'4'0'0'0'0,"12"0"0"0"0,8 0 0 0 0,4 0 0 0 0,8 0 0 0 0,11 0 0 0 0,8 0 0 0 0,8 0 0 0 0,9 0 0 0 0,6 0 0 0 0,9 0 0 0 0,9 0 0 0 0,12 0 0 0 0,7 0 0 0 0,3 0 0 0 0,5 0 0 0 0,2 0 0 0 0,-2 0 0 0 0,-3 0 0 0 0,-7 0 0 0 0,-3 0 0 0 0,-7 0 0 0 0,-6 0 0 0 0,-5 0 0 0 0,-4 0 0 0 0,-2 0 0 0 0,-7 0 0 0 0,-6 0 0 0 0,-7 0 0 0 0,-5 0 0 0 0,2 0 0 0 0,-5 0 0 0 0,-8 0 0 0 0,-7 0 0 0 0,-7 0 0 0 0,-4 0 0 0 0,-3 0 0 0 0,-1 0 0 0 0,-1 0 0 0 0,-1 0 0 0 0,1 0 0 0 0,1 0 0 0 0,4 0 0 0 0,2 0 0 0 0,0 0 0 0 0,4 0 0 0 0,0 0 0 0 0,-1 0 0 0 0,-3 0 0 0 0,3 0 0 0 0,0 0 0 0 0,-2 0 0 0 0,4 0 0 0 0,3 0 0 0 0,10 0 0 0 0,1 0 0 0 0,-4 0 0 0 0,-6 0 0 0 0,0 0 0 0 0,-3 0 0 0 0,-3 0 0 0 0,2 0 0 0 0,-2 0 0 0 0,-2 0 0 0 0,-1 0 0 0 0,-3 0 0 0 0,-1 0 0 0 0,3 0 0 0 0,2 0 0 0 0,-1 0 0 0 0,3 0 0 0 0,6 0 0 0 0,-1 0 0 0 0,-2 0 0 0 0,-3 0 0 0 0,2 0 0 0 0,3 0 0 0 0,0 0 0 0 0,-2 0 0 0 0,1 0 0 0 0,3 0 0 0 0,0 0 0 0 0,-4 0 0 0 0,2 0 0 0 0,-3 0 0 0 0,-2 0 0 0 0,-2 0 0 0 0,-4 0 0 0 0,-1 0 0 0 0,-1 0 0 0 0,-1 0 0 0 0,-1 0 0 0 0,6 0 0 0 0,1 0 0 0 0,0 0 0 0 0,4 0 0 0 0,0 0 0 0 0,3 0 0 0 0,4 0 0 0 0,5 0 0 0 0,2 0 0 0 0,3 0 0 0 0,-3 0 0 0 0,3 0 0 0 0,2 0 0 0 0,-3 0 0 0 0,-2 0 0 0 0,0 0 0 0 0,-4 0 0 0 0,0 0 0 0 0,1 0 0 0 0,-4 0 0 0 0,-3 0 0 0 0,-5 0 0 0 0,-4 0 0 0 0,-2 0 0 0 0,-3 0 0 0 0,5 0 0 0 0,1 0 0 0 0,-1 0 0 0 0,-1 0 0 0 0,4 0 0 0 0,1 0 0 0 0,-2 0 0 0 0,3 0 0 0 0,5 0 0 0 0,0 0 0 0 0,-3 0 0 0 0,2 0 0 0 0,2 0 0 0 0,5 0 0 0 0,-2 0 0 0 0,5 5 0 0 0,4 1 0 0 0,2 1 0 0 0,0-3 0 0 0,-4 0 0 0 0,-7-2 0 0 0,-2-1 0 0 0,1 0 0 0 0,-2-1 0 0 0,-4 0 0 0 0,1-1 0 0 0,-2 1 0 0 0,-3 0 0 0 0,-2 0 0 0 0,-3-1 0 0 0,-1 1 0 0 0,-2 0 0 0 0,0 0 0 0 0,0 0 0 0 0,0 0 0 0 0,-1 0 0 0 0,1 0 0 0 0,0 0 0 0 0,0 0 0 0 0,5 0 0 0 0,2 0 0 0 0,-1 0 0 0 0,-1 0 0 0 0,-1 0 0 0 0,3 0 0 0 0,1 0 0 0 0,-1 0 0 0 0,3 0 0 0 0,0 0 0 0 0,3 0 0 0 0,-1 0 0 0 0,3 0 0 0 0,3 0 0 0 0,-1 0 0 0 0,-3 0 0 0 0,-5 0 0 0 0,2 0 0 0 0,-2 0 0 0 0,4 0 0 0 0,8 0 0 0 0,10 0 0 0 0,5 0 0 0 0,-3 0 0 0 0,2 0 0 0 0,-5 0 0 0 0,-8 0 0 0 0,-7 0 0 0 0,-1 0 0 0 0,-4 0 0 0 0,-2 0 0 0 0,-4 0 0 0 0,-2 0 0 0 0,-1 0 0 0 0,-1 0 0 0 0,0 0 0 0 0,0 0 0 0 0,-1 0 0 0 0,1 0 0 0 0,0 0 0 0 0,0 0 0 0 0,0 0 0 0 0,5 0 0 0 0,2 0 0 0 0,4 0 0 0 0,0 0 0 0 0,4 0 0 0 0,3 0 0 0 0,0 0 0 0 0,-4 0 0 0 0,0 0 0 0 0,-1 0 0 0 0,1 0 0 0 0,-1 0 0 0 0,-4 0 0 0 0,-2 0 0 0 0,-3 0 0 0 0,-2 0 0 0 0,-1 0 0 0 0,-1 0 0 0 0,5 0 0 0 0,1 0 0 0 0,-1 0 0 0 0,0 0 0 0 0,-2 0 0 0 0,4 0 0 0 0,1 0 0 0 0,-1 0 0 0 0,3 0 0 0 0,4 0 0 0 0,6 0 0 0 0,3 0 0 0 0,-1 0 0 0 0,-1 0 0 0 0,2 0 0 0 0,1 0 0 0 0,2 0 0 0 0,1 0 0 0 0,1 0 0 0 0,1 0 0 0 0,-6 0 0 0 0,0 0 0 0 0,-5 0 0 0 0,-1 0 0 0 0,-3 0 0 0 0,-3 0 0 0 0,-5 0 0 0 0,-2 0 0 0 0,-2 0 0 0 0,-2 0 0 0 0,0 0 0 0 0,-1 0 0 0 0,5 0 0 0 0,2 0 0 0 0,0 0 0 0 0,-1 0 0 0 0,-1 0 0 0 0,-2 0 0 0 0,-1 0 0 0 0,0 0 0 0 0,-1 0 0 0 0,0 0 0 0 0,5 0 0 0 0,1 0 0 0 0,1 0 0 0 0,-2 0 0 0 0,-2 0 0 0 0,-1 0 0 0 0,0 0 0 0 0,-1 0 0 0 0,-1 0 0 0 0,0 0 0 0 0,5 0 0 0 0,1 0 0 0 0,0 0 0 0 0,4 0 0 0 0,5 0 0 0 0,-1 0 0 0 0,-1 0 0 0 0,-4 0 0 0 0,1 0 0 0 0,0 0 0 0 0,-2 0 0 0 0,2 0 0 0 0,0 0 0 0 0,-2 0 0 0 0,-3 0 0 0 0,4 0 0 0 0,-1 0 0 0 0,4 0 0 0 0,-1 0 0 0 0,4 0 0 0 0,-2 0 0 0 0,-3 0 0 0 0,3 0 0 0 0,7 0 0 0 0,6 0 0 0 0,-1 0 0 0 0,4 0 0 0 0,2 0 0 0 0,-3 0 0 0 0,2 0 0 0 0,1 0 0 0 0,-4 0 0 0 0,-8 0 0 0 0,-1 0 0 0 0,-4 0 0 0 0,-4 0 0 0 0,-5 0 0 0 0,3 0 0 0 0,0 0 0 0 0,-2 0 0 0 0,-2 0 0 0 0,-1 0 0 0 0,-1 0 0 0 0,-2 0 0 0 0,1 0 0 0 0,-1 0 0 0 0,4 0 0 0 0,3 0 0 0 0,-1 0 0 0 0,-1 0 0 0 0,3 0 0 0 0,1 0 0 0 0,-2 0 0 0 0,4 0 0 0 0,-1 0 0 0 0,-2 0 0 0 0,-2 0 0 0 0,-2 0 0 0 0,-2 0 0 0 0,-1 0 0 0 0,-1 0 0 0 0,0 0 0 0 0,0 0 0 0 0,0 0 0 0 0,0 0 0 0 0,5 0 0 0 0,1 0 0 0 0,0 0 0 0 0,-1 0 0 0 0,-1 0 0 0 0,-2 0 0 0 0,0 0 0 0 0,-1 0 0 0 0,-1 0 0 0 0,0 0 0 0 0,0 0 0 0 0,0 0 0 0 0,0 0 0 0 0,0 0 0 0 0,0 0 0 0 0,0 0 0 0 0,0 0 0 0 0,1 0 0 0 0,-1 0 0 0 0,0 0 0 0 0,0 0 0 0 0,0 0 0 0 0,1 0 0 0 0,-1 0 0 0 0,0 0 0 0 0,0 0 0 0 0,1 0 0 0 0,-1 0 0 0 0,5 0 0 0 0,1 0 0 0 0,1 0 0 0 0,-2 0 0 0 0,-1 0 0 0 0,-2 0 0 0 0,-1 0 0 0 0,0 0 0 0 0,4 0 0 0 0,1 0 0 0 0,0 0 0 0 0,-1 0 0 0 0,-1 0 0 0 0,-2 0 0 0 0,-1 0 0 0 0,0 0 0 0 0,-1 0 0 0 0,5 0 0 0 0,1 0 0 0 0,0 0 0 0 0,-1 0 0 0 0,4 0 0 0 0,-1 0 0 0 0,0 0 0 0 0,-3 0 0 0 0,-1 0 0 0 0,-2 0 0 0 0,-1 0 0 0 0,0 0 0 0 0,-1 0 0 0 0,0 0 0 0 0,4 0 0 0 0,3 0 0 0 0,-1 0 0 0 0,-1 0 0 0 0,-2 0 0 0 0,0 0 0 0 0,-2 0 0 0 0,0 0 0 0 0,4 0 0 0 0,1 0 0 0 0,5 0 0 0 0,0 0 0 0 0,-1 0 0 0 0,2 0 0 0 0,-1 0 0 0 0,3 0 0 0 0,3 0 0 0 0,4 0 0 0 0,8 0 0 0 0,9 0 0 0 0,7 0 0 0 0,6 0 0 0 0,4 0 0 0 0,2 0 0 0 0,1 0 0 0 0,1 0 0 0 0,-6 0 0 0 0,-6 0 0 0 0,-7 0 0 0 0,-10 0 0 0 0,-10 0 0 0 0,-8 0 0 0 0,-6 0 0 0 0,-5 0 0 0 0,-2 0 0 0 0,5 0 0 0 0,0 0 0 0 0,1 0 0 0 0,-2 0 0 0 0,10 0 0 0 0,2 0 0 0 0,3 0 0 0 0,-2 0 0 0 0,3 0 0 0 0,1 0 0 0 0,3 0 0 0 0,-2 0 0 0 0,-1 0 0 0 0,2 0 0 0 0,-3 0 0 0 0,-5 0 0 0 0,-4 0 0 0 0,0 0 0 0 0,-1 0 0 0 0,-2 0 0 0 0,-2 0 0 0 0,2 0 0 0 0,1 0 0 0 0,-1 0 0 0 0,3 0 0 0 0,-1 0 0 0 0,-1 0 0 0 0,-2 0 0 0 0,3 0 0 0 0,0 0 0 0 0,-2 0 0 0 0,-2 0 0 0 0,3 0 0 0 0,1 0 0 0 0,-2 0 0 0 0,-2 0 0 0 0,-2 0 0 0 0,-1 0 0 0 0,-1 0 0 0 0,0 0 0 0 0,-1 0 0 0 0,4 0 0 0 0,3 0 0 0 0,-1 0 0 0 0,3 0 0 0 0,6 0 0 0 0,5 0 0 0 0,3 0 0 0 0,4 0 0 0 0,1 0 0 0 0,5 0 0 0 0,8 0 0 0 0,1 0 0 0 0,-2 0 0 0 0,2 0 0 0 0,4 0 0 0 0,3 0 0 0 0,-1 0 0 0 0,0 0 0 0 0,2 0 0 0 0,-8 0 0 0 0,-10 0 0 0 0,-11 0 0 0 0,-5 0 0 0 0,-4 0 0 0 0,-5 0 0 0 0,-3 0 0 0 0,3 0 0 0 0,-1 0 0 0 0,5 0 0 0 0,-1 0 0 0 0,-1 0 0 0 0,-2 0 0 0 0,-3 0 0 0 0,-1 0 0 0 0,3 0 0 0 0,1 0 0 0 0,-1 0 0 0 0,-2 0 0 0 0,0 0 0 0 0,-2 0 0 0 0,-1 0 0 0 0,-1 0 0 0 0,0 0 0 0 0,0 0 0 0 0,0 0 0 0 0,5 0 0 0 0,1 0 0 0 0,1 0 0 0 0,-2 0 0 0 0,8 0 0 0 0,7 0 0 0 0,5 0 0 0 0,-2 0 0 0 0,-5 0 0 0 0,-1 0 0 0 0,-2 0 0 0 0,-5 0 0 0 0,-4 0 0 0 0,3 0 0 0 0,-1 0 0 0 0,3 0 0 0 0,-5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16554 9158 16383 0 0,'5'0'0'0'0,"6"0"0"0"0,6 0 0 0 0,5 0 0 0 0,4 0 0 0 0,2 0 0 0 0,1 0 0 0 0,0 0 0 0 0,1 0 0 0 0,-1 0 0 0 0,0 0 0 0 0,-1 0 0 0 0,6 0 0 0 0,0 0 0 0 0,1 0 0 0 0,-2 0 0 0 0,-1-5 0 0 0,-2-1 0 0 0,4-5 0 0 0,1 0 0 0 0,-1 1 0 0 0,4 3 0 0 0,0 3 0 0 0,-2 1 0 0 0,-11 2 0 0 0,-16 1 0 0 0,-13 0 0 0 0,-11 5 0 0 0,-8 2 0 0 0,-5-1 0 0 0,-2 0 0 0 0,-1-3 0 0 0,0 0 0 0 0,5 3 0 0 0,3 1 0 0 0,-1-1 0 0 0,1-2 0 0 0,-2-1 0 0 0,-2 4 0 0 0,0 0 0 0 0,0 0 0 0 0,-1-2 0 0 0,4 3 0 0 0,2 0 0 0 0,5 4 0 0 0,-1-1 0 0 0,0-1 0 0 0,-4-3 0 0 0,4 2 0 0 0,-2-1 0 0 0,4 4 0 0 0,0 0 0 0 0,-3 2 0 0 0,2 3 0 0 0,4 5 0 0 0,4 2 0 0 0,4 7 0 0 0,2 4 0 0 0,3-1 0 0 0,0 0 0 0 0,1-1 0 0 0,-1-2 0 0 0,1-1 0 0 0,0-1 0 0 0,-1-1 0 0 0,0 0 0 0 0,1 0 0 0 0,3 0 0 0 0,3 0 0 0 0,4-5 0 0 0,0-1 0 0 0,3 0 0 0 0,4 1 0 0 0,4-3 0 0 0,-2 0 0 0 0,1-4 0 0 0,1 1 0 0 0,2 1 0 0 0,1-1 0 0 0,-3 0 0 0 0,-1-2 0 0 0,1-4 0 0 0,2 2 0 0 0,1 2 0 0 0,-8-5 0 0 0,-3-5 0 0 0,2-3 0 0 0,-2-7 0 0 0,1-2 0 0 0,-2-6 0 0 0,2 1 0 0 0,3-3 0 0 0,4-4 0 0 0,2-4 0 0 0,2-2 0 0 0,1-2 0 0 0,2-1 0 0 0,0 0 0 0 0,-1-1 0 0 0,1 5 0 0 0,0 6 0 0 0,-10 7 0 0 0,-13 4 0 0 0,-12 5 0 0 0,-10 1 0 0 0,-8 2 0 0 0,-3 0 0 0 0,-3 0 0 0 0,4 5 0 0 0,-3 1 0 0 0,-1 0 0 0 0,-1 3 0 0 0,0 5 0 0 0,1-1 0 0 0,1 3 0 0 0,0-1 0 0 0,5 0 0 0 0,2 3 0 0 0,5 3 0 0 0,0 3 0 0 0,-2 1 0 0 0,3 2 0 0 0,-1-5 0 0 0,2 5 0 0 0,-1-4 0 0 0,-2-1 0 0 0,-3 1 0 0 0,-3 1 0 0 0,2 1 0 0 0,1-4 0 0 0,-1-6 0 0 0,-2-5 0 0 0,-1 0 0 0 0,-2 3 0 0 0,0-1 0 0 0,-1-3 0 0 0,-1 3 0 0 0,1-2 0 0 0,-1-3 0 0 0,6 3 0 0 0,5 3 0 0 0,12 0 0 0 0,16 3 0 0 0,11 2 0 0 0,7-1 0 0 0,3-4 0 0 0,2-5 0 0 0,-1-3 0 0 0,0 2 0 0 0,-2-1 0 0 0,5-1 0 0 0,0-2 0 0 0,5-1 0 0 0,-1-2 0 0 0,4 0 0 0 0,-6 4 0 0 0,-5 1 0 0 0,-3-1 0 0 0,-1 0 0 0 0,-1-2 0 0 0,0-1 0 0 0,0-1 0 0 0,1 0 0 0 0,-1-1 0 0 0,1-1 0 0 0,0 1 0 0 0,0 0 0 0 0,5 0 0 0 0,2 0 0 0 0,-1-1 0 0 0,-1 1 0 0 0,-1 0 0 0 0,-1 0 0 0 0,-2 0 0 0 0,-10 0 0 0 0,-13 0 0 0 0,-13 5 0 0 0,-9 2 0 0 0,-7-1 0 0 0,0 3 0 0 0,-1 1 0 0 0,0 3 0 0 0,-2 9 0 0 0,-1 6 0 0 0,4 2 0 0 0,2-3 0 0 0,3-2 0 0 0,1 0 0 0 0,-2 0 0 0 0,-2 1 0 0 0,-3 1 0 0 0,-2 5 0 0 0,-1 2 0 0 0,4 1 0 0 0,1-7 0 0 0,4-3 0 0 0,1-5 0 0 0,-2-2 0 0 0,-3 2 0 0 0,-2-4 0 0 0,-1 1 0 0 0,-2-3 0 0 0,-1 2 0 0 0,-1-3 0 0 0,1-3 0 0 0,-1-3 0 0 0,0-3 0 0 0,1 3 0 0 0,-1-1 0 0 0,1 0 0 0 0,0-2 0 0 0,-1-1 0 0 0,1-1 0 0 0,0-1 0 0 0,0 4 0 0 0,0 1 0 0 0,-1 0 0 0 0,1-2 0 0 0,0 4 0 0 0,9 1 0 0 0,13-2 0 0 0,18 3 0 0 0,10 0 0 0 0,12-2 0 0 0,0 2 0 0 0,-1 0 0 0 0,-1 3 0 0 0,-2-1 0 0 0,4 3 0 0 0,1 3 0 0 0,0-2 0 0 0,-7 2 0 0 0,-3-2 0 0 0,-1 0 0 0 0,0 3 0 0 0,1-2 0 0 0,1 1 0 0 0,1-2 0 0 0,-4 0 0 0 0,-2-2 0 0 0,-3 1 0 0 0,3-2 0 0 0,5 2 0 0 0,1-2 0 0 0,2 2 0 0 0,0-2 0 0 0,0-3 0 0 0,0-3 0 0 0,0-3 0 0 0,0-2 0 0 0,0-1 0 0 0,-1-2 0 0 0,0 1 0 0 0,0-1 0 0 0,1 1 0 0 0,-11-1 0 0 0,-12 6 0 0 0,-17 1 0 0 0,-12 5 0 0 0,-6 0 0 0 0,-8 3 0 0 0,-3 0 0 0 0,1-3 0 0 0,3-4 0 0 0,1 3 0 0 0,4-2 0 0 0,0 4 0 0 0,2-1 0 0 0,1-1 0 0 0,0-4 0 0 0,1-2 0 0 0,-1 3 0 0 0,0 0 0 0 0,0-1 0 0 0,0-1 0 0 0,0-2 0 0 0,0 3 0 0 0,-1 1 0 0 0,1 0 0 0 0,0 2 0 0 0,0 1 0 0 0,-5-2 0 0 0,-2-2 0 0 0,6 2 0 0 0,7 5 0 0 0,7 5 0 0 0,17 5 0 0 0,11 2 0 0 0,10-2 0 0 0,5-1 0 0 0,2-4 0 0 0,-3 0 0 0 0,-2-3 0 0 0,0-5 0 0 0,0 2 0 0 0,1 3 0 0 0,-4 4 0 0 0,-6 3 0 0 0,-5 3 0 0 0,-5 2 0 0 0,-4 1 0 0 0,-1 1 0 0 0,-2 0 0 0 0,-5-5 0 0 0,-1-1 0 0 0,0-1 0 0 0,-4-3 0 0 0,1 0 0 0 0,-3 1 0 0 0,-5-3 0 0 0,-3-4 0 0 0,-3-4 0 0 0,-3-4 0 0 0,4 2 0 0 0,1 0 0 0 0,-1-1 0 0 0,-6-2 0 0 0,2 3 0 0 0,1 1 0 0 0,-1-1 0 0 0,1 3 0 0 0,8-1 0 0 0,13-1 0 0 0,12-2 0 0 0,14-2 0 0 0,9 2 0 0 0,8 2 0 0 0,3 3 0 0 0,-1 0 0 0 0,-2 3 0 0 0,-3-1 0 0 0,-3-3 0 0 0,-2-3 0 0 0,-1-2 0 0 0,0-3 0 0 0,-2-1 0 0 0,1-1 0 0 0,0-1 0 0 0,0 1 0 0 0,-1-1 0 0 0,2 1 0 0 0,-1-1 0 0 0,0 1 0 0 0,5 0 0 0 0,1 0 0 0 0,1 0 0 0 0,-7-5 0 0 0,-2-1 0 0 0,-2 0 0 0 0,-4-4 0 0 0,-11-4 0 0 0,-7-6 0 0 0,-8 2 0 0 0,-8-2 0 0 0,-7 3 0 0 0,-4-1 0 0 0,-3 4 0 0 0,3-2 0 0 0,2-2 0 0 0,-1 1 0 0 0,0 4 0 0 0,-2 5 0 0 0,9 2 0 0 0,12 4 0 0 0,11 1 0 0 0,10 1 0 0 0,7 1 0 0 0,5 0 0 0 0,1-1 0 0 0,2 1 0 0 0,-1-1 0 0 0,0 0 0 0 0,0 5 0 0 0,-1 7 0 0 0,0 0 0 0 0,-5 9 0 0 0,-2 5 0 0 0,-5 3 0 0 0,-5 6 0 0 0,0 2 0 0 0,-2-1 0 0 0,-2 4 0 0 0,-3-1 0 0 0,-3-2 0 0 0,-1 3 0 0 0,0-1 0 0 0,3-8 0 0 0,2-3 0 0 0,0-2 0 0 0,-2-1 0 0 0,-1 0 0 0 0,4 1 0 0 0,0 1 0 0 0,0 0 0 0 0,-7-4 0 0 0,-8-6 0 0 0,-7-6 0 0 0,-7-5 0 0 0,-3-3 0 0 0,-3-3 0 0 0,-1 0 0 0 0,-1-2 0 0 0,0 1 0 0 0,1 0 0 0 0,0 0 0 0 0,0 1 0 0 0,0 0 0 0 0,1 0 0 0 0,-5 0 0 0 0,-2 0 0 0 0,-4 0 0 0 0,0 0 0 0 0,1 0 0 0 0,3 0 0 0 0,2 0 0 0 0,2-5 0 0 0,2-1 0 0 0,0 0 0 0 0,1-4 0 0 0,1 0 0 0 0,-1 2 0 0 0,-5-3 0 0 0,13-4 0 0 0,15 0 0 0 0,13 3 0 0 0,9 4 0 0 0,8 2 0 0 0,3-2 0 0 0,3 1 0 0 0,0 1 0 0 0,0 1 0 0 0,-1 2 0 0 0,0-3 0 0 0,-1-1 0 0 0,-1 1 0 0 0,-4-4 0 0 0,-2 1 0 0 0,-5-4 0 0 0,0 1 0 0 0,1 2 0 0 0,3 3 0 0 0,3 3 0 0 0,2 2 0 0 0,1-4 0 0 0,-9-1 0 0 0,-12 2 0 0 0,-12 5 0 0 0,-9 8 0 0 0,-8 8 0 0 0,-9 5 0 0 0,-4 5 0 0 0,-1-3 0 0 0,2 0 0 0 0,1 0 0 0 0,2-3 0 0 0,7 0 0 0 0,2-4 0 0 0,5 0 0 0 0,1-2 0 0 0,4 1 0 0 0,-1 2 0 0 0,-4 0 0 0 0,3 0 0 0 0,-2-2 0 0 0,2 1 0 0 0,-1 3 0 0 0,2 3 0 0 0,4 2 0 0 0,3 2 0 0 0,3 1 0 0 0,2 7 0 0 0,1 1 0 0 0,2 0 0 0 0,-1-2 0 0 0,6-1 0 0 0,5-6 0 0 0,2-3 0 0 0,-1 0 0 0 0,-4 0 0 0 0,-2 2 0 0 0,-3 1 0 0 0,-1 0 0 0 0,-2 2 0 0 0,0 0 0 0 0,-5 0 0 0 0,-7 1 0 0 0,-6-1 0 0 0,-4-4 0 0 0,-4-7 0 0 0,-2-6 0 0 0,-1 0 0 0 0,-1-2 0 0 0,-4-2 0 0 0,-6-3 0 0 0,-2-2 0 0 0,3-1 0 0 0,2-1 0 0 0,8 4 0 0 0,8 7 0 0 0,13 1 0 0 0,13 4 0 0 0,15-2 0 0 0,4 2 0 0 0,3 4 0 0 0,6-3 0 0 0,2-3 0 0 0,6-5 0 0 0,4-3 0 0 0,5-3 0 0 0,-2-2 0 0 0,-4-2 0 0 0,-4 1 0 0 0,-5-1 0 0 0,-3 0 0 0 0,-3 1 0 0 0,4-1 0 0 0,1 1 0 0 0,0 0 0 0 0,-2-5 0 0 0,-1-6 0 0 0,-6-6 0 0 0,-2-1 0 0 0,-6-1 0 0 0,0-3 0 0 0,-3-2 0 0 0,0-2 0 0 0,-1-1 0 0 0,-4-1 0 0 0,-8-1 0 0 0,-8-4 0 0 0,-4-2 0 0 0,-4-5 0 0 0,0 0 0 0 0,-3-7 0 0 0,-2-1 0 0 0,2 3 0 0 0,4 4 0 0 0,5 5 0 0 0,3 12 0 0 0,3 21 0 0 0,2 20 0 0 0,1 17 0 0 0,6 12 0 0 0,6 13 0 0 0,6 15 0 0 0,5 10 0 0 0,-2 5 0 0 0,1 2 0 0 0,-4-6 0 0 0,-5-7 0 0 0,1-7 0 0 0,-3-6 0 0 0,-3-10 0 0 0,2-9 0 0 0,0-7 0 0 0,2-2 0 0 0,-1-1 0 0 0,-2-3 0 0 0,-2-1 0 0 0,-3-2 0 0 0,-2-1 0 0 0,-1-1 0 0 0,-1 0 0 0 0,4-1 0 0 0,2 1 0 0 0,0 0 0 0 0,-2 0 0 0 0,-1 5 0 0 0,-1 1 0 0 0,0 1 0 0 0,-2 3 0 0 0,0 0 0 0 0,0-2 0 0 0,-5-1 0 0 0,-2-3 0 0 0,-4-2 0 0 0,0-1 0 0 0,1 5 0 0 0,-2-5 0 0 0,1-1 0 0 0,2-2 0 0 0,3 1 0 0 0,2-1 0 0 0,3 1 0 0 0,0 1 0 0 0,-4 0 0 0 0,-1 0 0 0 0,1 0 0 0 0,0 0 0 0 0,2 0 0 0 0,1 1 0 0 0,1-1 0 0 0,6 0 0 0 0,1 0 0 0 0,5 1 0 0 0,1-1 0 0 0,-3 0 0 0 0,4-5 0 0 0,-2-1 0 0 0,2 0 0 0 0,0 2 0 0 0,-3 0 0 0 0,-4 3 0 0 0,-1 0 0 0 0,-8-4 0 0 0,-8-6 0 0 0,-6-6 0 0 0,-6-5 0 0 0,-3-3 0 0 0,3-7 0 0 0,0-3 0 0 0,4-5 0 0 0,0-6 0 0 0,4-3 0 0 0,0-9 0 0 0,-3-9 0 0 0,2-7 0 0 0,-2-5 0 0 0,-1 1 0 0 0,1 4 0 0 0,0 6 0 0 0,2 4 0 0 0,0 8 0 0 0,2 5 0 0 0,-1-4 0 0 0,-3-7 0 0 0,-3-7 0 0 0,-3-6 0 0 0,2 0 0 0 0,1 3 0 0 0,4 4 0 0 0,-1 9 0 0 0,4 6 0 0 0,3 1 0 0 0,5 0 0 0 0,-8-5 0 0 0,-5-7 0 0 0,0-3 0 0 0,-1-4 0 0 0,3 1 0 0 0,-1 2 0 0 0,3 3 0 0 0,3 4 0 0 0,0-3 0 0 0,-3-5 0 0 0,1 1 0 0 0,-2 1 0 0 0,1 3 0 0 0,4 3 0 0 0,4 2 0 0 0,-2 1 0 0 0,0 2 0 0 0,2 0 0 0 0,3 0 0 0 0,6 5 0 0 0,12 7 0 0 0,9 10 0 0 0,6 11 0 0 0,1 5 0 0 0,-3 10 0 0 0,-1 7 0 0 0,-2 3 0 0 0,2 7 0 0 0,-5 1 0 0 0,-6-1 0 0 0,0 3 0 0 0,2 0 0 0 0,-2-3 0 0 0,-4-2 0 0 0,-3-3 0 0 0,-4-2 0 0 0,-1-1 0 0 0,-3 0 0 0 0,0-2 0 0 0,-1 1 0 0 0,1 0 0 0 0,-1 0 0 0 0,1 0 0 0 0,4 0 0 0 0,2 0 0 0 0,0 0 0 0 0,-1 0 0 0 0,-1 0 0 0 0,-2 1 0 0 0,-1 4 0 0 0,-1 1 0 0 0,0 1 0 0 0,0 3 0 0 0,0 0 0 0 0,0 3 0 0 0,0 0 0 0 0,-1-3 0 0 0,1 2 0 0 0,0-1 0 0 0,0-2 0 0 0,0-3 0 0 0,0-2 0 0 0,0-2 0 0 0,0-2 0 0 0,0 0 0 0 0,0 0 0 0 0,-5 0 0 0 0,-6 0 0 0 0,-1 0 0 0 0,-4 0 0 0 0,1 4 0 0 0,-1 3 0 0 0,-4-1 0 0 0,3-1 0 0 0,-2-6 0 0 0,-1-8 0 0 0,-3-6 0 0 0,-2-7 0 0 0,3-8 0 0 0,6-9 0 0 0,5-12 0 0 0,4-7 0 0 0,4-8 0 0 0,2-2 0 0 0,2 0 0 0 0,0-2 0 0 0,0-3 0 0 0,0 0 0 0 0,0-1 0 0 0,-1 3 0 0 0,0-2 0 0 0,0 2 0 0 0,0 5 0 0 0,0 2 0 0 0,0 4 0 0 0,0-3 0 0 0,0 0 0 0 0,0 1 0 0 0,0 2 0 0 0,0 1 0 0 0,0-4 0 0 0,0 0 0 0 0,0-5 0 0 0,5 1 0 0 0,6-3 0 0 0,2-4 0 0 0,-2 1 0 0 0,-3 3 0 0 0,3 4 0 0 0,-2-1 0 0 0,-1 2 0 0 0,2 1 0 0 0,5-2 0 0 0,4 1 0 0 0,3 1 0 0 0,-1 3 0 0 0,0 1 0 0 0,2 7 0 0 0,-4 2 0 0 0,0 1 0 0 0,-3-1 0 0 0,-4-1 0 0 0,-5-2 0 0 0,-3-1 0 0 0,-2 0 0 0 0,-2-1 0 0 0,0 0 0 0 0,4 4 0 0 0,1-3 0 0 0,1-2 0 0 0,-2 0 0 0 0,4-1 0 0 0,5 0 0 0 0,1-4 0 0 0,2 4 0 0 0,-1 1 0 0 0,1 2 0 0 0,-1 0 0 0 0,-4 0 0 0 0,-4 0 0 0 0,2 0 0 0 0,-1-1 0 0 0,-1 0 0 0 0,-2 0 0 0 0,-2 0 0 0 0,-2-5 0 0 0,0-2 0 0 0,-1 1 0 0 0,-1 0 0 0 0,1 3 0 0 0,-1 0 0 0 0,6 7 0 0 0,6 6 0 0 0,1 17 0 0 0,-1 13 0 0 0,2 9 0 0 0,-1 10 0 0 0,-2 6 0 0 0,-4 0 0 0 0,3 5 0 0 0,0-2 0 0 0,-3-1 0 0 0,-1-4 0 0 0,-2 3 0 0 0,-1-1 0 0 0,-2-1 0 0 0,0 2 0 0 0,0-1 0 0 0,0-1 0 0 0,-1-2 0 0 0,1-2 0 0 0,0-2 0 0 0,0-1 0 0 0,0-1 0 0 0,0 0 0 0 0,0 0 0 0 0,0 0 0 0 0,0-1 0 0 0,0 1 0 0 0,0 1 0 0 0,0-1 0 0 0,0 0 0 0 0,0-5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12012 9185 16383 0 0,'5'0'0'0'0,"6"0"0"0"0,6 0 0 0 0,6 0 0 0 0,2 0 0 0 0,8-5 0 0 0,2-2 0 0 0,1 1 0 0 0,-2 1 0 0 0,-1 2 0 0 0,-2 1 0 0 0,-1 1 0 0 0,-1 0 0 0 0,-1 1 0 0 0,0 0 0 0 0,0 1 0 0 0,0-1 0 0 0,5 0 0 0 0,1 0 0 0 0,0 0 0 0 0,-1 0 0 0 0,-1 0 0 0 0,-2 0 0 0 0,0 0 0 0 0,-2 0 0 0 0,1 0 0 0 0,-1 0 0 0 0,5 0 0 0 0,-4-4 0 0 0,-1-3 0 0 0,-1 1 0 0 0,-1 1 0 0 0,1 2 0 0 0,5 1 0 0 0,2 0 0 0 0,0 2 0 0 0,-1 0 0 0 0,-1 0 0 0 0,-2 0 0 0 0,-1 1 0 0 0,0-1 0 0 0,-1 0 0 0 0,5 0 0 0 0,2 0 0 0 0,-1 0 0 0 0,-1 0 0 0 0,-2 0 0 0 0,-1 0 0 0 0,5 0 0 0 0,0 0 0 0 0,-1 0 0 0 0,-1 0 0 0 0,-2 0 0 0 0,-1 0 0 0 0,4 0 0 0 0,1 0 0 0 0,0 0 0 0 0,-3 0 0 0 0,0 5 0 0 0,-2 1 0 0 0,-1 0 0 0 0,0-1 0 0 0,-1-1 0 0 0,0-2 0 0 0,0-1 0 0 0,0 4 0 0 0,0 2 0 0 0,0-1 0 0 0,-5 3 0 0 0,-6 6 0 0 0,-11-1 0 0 0,-11-2 0 0 0,-10-3 0 0 0,-6-4 0 0 0,-6-2 0 0 0,-2 4 0 0 0,4 4 0 0 0,10 6 0 0 0,9 4 0 0 0,9 9 0 0 0,10-1 0 0 0,2 4 0 0 0,-2 2 0 0 0,-2-1 0 0 0,1-6 0 0 0,-1-3 0 0 0,-3-1 0 0 0,-2 0 0 0 0,-3 1 0 0 0,-1 1 0 0 0,-2 1 0 0 0,0 1 0 0 0,-5-5 0 0 0,-7-6 0 0 0,-5-1 0 0 0,-6-4 0 0 0,-3-3 0 0 0,-2-3 0 0 0,-1-4 0 0 0,0-1 0 0 0,4 4 0 0 0,2 1 0 0 0,0-1 0 0 0,0 4 0 0 0,-2 1 0 0 0,-6-3 0 0 0,-3-1 0 0 0,0-2 0 0 0,1-2 0 0 0,1-1 0 0 0,2-1 0 0 0,5 5 0 0 0,-2 1 0 0 0,-2 0 0 0 0,0-2 0 0 0,-1-1 0 0 0,1-1 0 0 0,0-1 0 0 0,5 5 0 0 0,2 0 0 0 0,0 0 0 0 0,-2-1 0 0 0,-1 3 0 0 0,-1 0 0 0 0,-1-1 0 0 0,0-2 0 0 0,-1-1 0 0 0,-1-2 0 0 0,1-1 0 0 0,-1-1 0 0 0,1 0 0 0 0,-1-1 0 0 0,-4 1 0 0 0,-1 0 0 0 0,-1-1 0 0 0,2 1 0 0 0,-3 0 0 0 0,-1 0 0 0 0,1 0 0 0 0,3 0 0 0 0,1 0 0 0 0,2 0 0 0 0,1 0 0 0 0,0 0 0 0 0,1 0 0 0 0,1 0 0 0 0,-1 0 0 0 0,0 0 0 0 0,0 0 0 0 0,0 0 0 0 0,0 5 0 0 0,-1 1 0 0 0,1 0 0 0 0,0-1 0 0 0,-5-1 0 0 0,3 3 0 0 0,7 5 0 0 0,7 6 0 0 0,11-1 0 0 0,12 2 0 0 0,4 3 0 0 0,0 6 0 0 0,-1 5 0 0 0,-3 0 0 0 0,-3 4 0 0 0,-1 2 0 0 0,-2-2 0 0 0,-1-3 0 0 0,0-1 0 0 0,0-2 0 0 0,-1 3 0 0 0,1 1 0 0 0,4-6 0 0 0,2-3 0 0 0,5 0 0 0 0,5-6 0 0 0,5-6 0 0 0,-2 0 0 0 0,7-3 0 0 0,2 2 0 0 0,2-1 0 0 0,1-4 0 0 0,0-2 0 0 0,-1-2 0 0 0,-1-3 0 0 0,0 0 0 0 0,0-1 0 0 0,4-1 0 0 0,1 1 0 0 0,1-1 0 0 0,-2 1 0 0 0,-2 0 0 0 0,0 0 0 0 0,-2-1 0 0 0,0 1 0 0 0,-1 0 0 0 0,0 0 0 0 0,0 0 0 0 0,0 0 0 0 0,0 1 0 0 0,0-1 0 0 0,0 0 0 0 0,0 0 0 0 0,0 0 0 0 0,5 0 0 0 0,2 0 0 0 0,-1 0 0 0 0,-1 0 0 0 0,4 0 0 0 0,0 0 0 0 0,3 0 0 0 0,0 0 0 0 0,-2 0 0 0 0,-3 0 0 0 0,-3 0 0 0 0,-1 0 0 0 0,-2 0 0 0 0,0 0 0 0 0,3 0 0 0 0,2 0 0 0 0,0 0 0 0 0,-1 0 0 0 0,-2-5 0 0 0,-1-2 0 0 0,0 1 0 0 0,-2 1 0 0 0,1 2 0 0 0,-1 1 0 0 0,0-4 0 0 0,0-1 0 0 0,0 1 0 0 0,-5 6 0 0 0,-11 8 0 0 0,-7 12 0 0 0,-10 8 0 0 0,-9 8 0 0 0,-1 3 0 0 0,1 0 0 0 0,3-2 0 0 0,4 2 0 0 0,2-1 0 0 0,-2-1 0 0 0,0 1 0 0 0,1 1 0 0 0,2-3 0 0 0,1-2 0 0 0,2-3 0 0 0,-5-5 0 0 0,-5-9 0 0 0,-6-1 0 0 0,-5-4 0 0 0,-3-4 0 0 0,-3-3 0 0 0,-1-2 0 0 0,0 2 0 0 0,-5 1 0 0 0,-2 0 0 0 0,1-2 0 0 0,6 3 0 0 0,4 1 0 0 0,0-1 0 0 0,1-2 0 0 0,-2 4 0 0 0,0-1 0 0 0,0-1 0 0 0,-2-2 0 0 0,0 3 0 0 0,0 0 0 0 0,0-1 0 0 0,-1-2 0 0 0,1-1 0 0 0,0-3 0 0 0,-1 0 0 0 0,1 4 0 0 0,0 1 0 0 0,0 0 0 0 0,-6-1 0 0 0,0-2 0 0 0,-5-1 0 0 0,-1-1 0 0 0,2-1 0 0 0,3 5 0 0 0,7 6 0 0 0,-1 1 0 0 0,-1-1 0 0 0,1 2 0 0 0,-1-1 0 0 0,1-3 0 0 0,0-3 0 0 0,1-2 0 0 0,-1-2 0 0 0,1-1 0 0 0,0-1 0 0 0,-5 4 0 0 0,3 7 0 0 0,2 1 0 0 0,1-2 0 0 0,1-1 0 0 0,-1-4 0 0 0,0-2 0 0 0,-1-6 0 0 0,0-3 0 0 0,5-5 0 0 0,1-1 0 0 0,5-3 0 0 0,0 2 0 0 0,3-3 0 0 0,4-3 0 0 0,4-3 0 0 0,2-3 0 0 0,3-2 0 0 0,1 0 0 0 0,0-2 0 0 0,1-4 0 0 0,0-3 0 0 0,-1 1 0 0 0,1 2 0 0 0,-1-4 0 0 0,-5-5 0 0 0,-1 0 0 0 0,5 8 0 0 0,7 8 0 0 0,8 10 0 0 0,6 7 0 0 0,4 10 0 0 0,4 4 0 0 0,-4 7 0 0 0,-1 1 0 0 0,1-1 0 0 0,0-4 0 0 0,2-2 0 0 0,5-2 0 0 0,3-3 0 0 0,0 0 0 0 0,-1-2 0 0 0,-1 1 0 0 0,-1-1 0 0 0,3 1 0 0 0,2-1 0 0 0,-2 1 0 0 0,-1 0 0 0 0,-2 0 0 0 0,0 0 0 0 0,-2 0 0 0 0,-1 0 0 0 0,0 0 0 0 0,5 0 0 0 0,1 0 0 0 0,5 0 0 0 0,1 0 0 0 0,-3 0 0 0 0,-2 0 0 0 0,-2 0 0 0 0,-2 0 0 0 0,-2 0 0 0 0,5 0 0 0 0,0 5 0 0 0,0 6 0 0 0,3 11 0 0 0,1 7 0 0 0,3 2 0 0 0,0 2 0 0 0,1 4 0 0 0,0 6 0 0 0,-3 0 0 0 0,1 3 0 0 0,-1 2 0 0 0,-2-1 0 0 0,-3 0 0 0 0,-3 2 0 0 0,-1-2 0 0 0,-6-5 0 0 0,-2-9 0 0 0,-1-6 0 0 0,-3-2 0 0 0,0-6 0 0 0,-8-5 0 0 0,-10-2 0 0 0,-11-1 0 0 0,-7-4 0 0 0,-6-2 0 0 0,-4-3 0 0 0,-1 4 0 0 0,-1 1 0 0 0,-5-2 0 0 0,-6 0 0 0 0,-1-3 0 0 0,6 5 0 0 0,6 0 0 0 0,2 0 0 0 0,1 2 0 0 0,-4 1 0 0 0,-2-2 0 0 0,0-2 0 0 0,6 2 0 0 0,2 1 0 0 0,1-3 0 0 0,0 0 0 0 0,-1-3 0 0 0,-1-1 0 0 0,-1-2 0 0 0,-1 0 0 0 0,0 0 0 0 0,0 5 0 0 0,-1 1 0 0 0,1-1 0 0 0,0 0 0 0 0,-1-2 0 0 0,1 4 0 0 0,0 1 0 0 0,-1-2 0 0 0,1-1 0 0 0,0-1 0 0 0,0 2 0 0 0,0 2 0 0 0,-1-2 0 0 0,1-1 0 0 0,0-2 0 0 0,0-1 0 0 0,-1 3 0 0 0,1 2 0 0 0,0-1 0 0 0,0-1 0 0 0,-5-2 0 0 0,-2-1 0 0 0,1-1 0 0 0,1-1 0 0 0,1 0 0 0 0,2 0 0 0 0,-5-1 0 0 0,5 6 0 0 0,2 6 0 0 0,1 1 0 0 0,1 4 0 0 0,-1-1 0 0 0,0-4 0 0 0,0 2 0 0 0,-1-1 0 0 0,0 1 0 0 0,5 4 0 0 0,6 9 0 0 0,6 4 0 0 0,5 2 0 0 0,3 1 0 0 0,7-1 0 0 0,8-6 0 0 0,2 3 0 0 0,3 0 0 0 0,4 1 0 0 0,2-5 0 0 0,-2-2 0 0 0,1-5 0 0 0,0-5 0 0 0,2-5 0 0 0,1-4 0 0 0,2-3 0 0 0,1-1 0 0 0,0-1 0 0 0,0 0 0 0 0,1 0 0 0 0,-1 0 0 0 0,1 1 0 0 0,-1-1 0 0 0,0 1 0 0 0,5 0 0 0 0,2 0 0 0 0,-1 0 0 0 0,0 0 0 0 0,-3 0 0 0 0,0 0 0 0 0,-2 0 0 0 0,0 0 0 0 0,-1 0 0 0 0,0 0 0 0 0,0 0 0 0 0,0 0 0 0 0,0 0 0 0 0,0 0 0 0 0,0 0 0 0 0,0 0 0 0 0,0 0 0 0 0,1 0 0 0 0,-1 0 0 0 0,0 0 0 0 0,0 0 0 0 0,1 0 0 0 0,-1 0 0 0 0,0 0 0 0 0,0 0 0 0 0,0 0 0 0 0,1 0 0 0 0,-1 0 0 0 0,5 0 0 0 0,1 0 0 0 0,1 0 0 0 0,-2 0 0 0 0,3 0 0 0 0,1 0 0 0 0,-1 0 0 0 0,-3 0 0 0 0,-1 0 0 0 0,-2 0 0 0 0,-1 0 0 0 0,0 0 0 0 0,-1 0 0 0 0,0 0 0 0 0,-1 0 0 0 0,1 0 0 0 0,0 0 0 0 0,0 0 0 0 0,0 0 0 0 0,1 0 0 0 0,-1 0 0 0 0,0 0 0 0 0,0 0 0 0 0,1 0 0 0 0,-6 5 0 0 0,-6 6 0 0 0,-6 11 0 0 0,-5 7 0 0 0,-3 3 0 0 0,-3 0 0 0 0,-1 1 0 0 0,0-2 0 0 0,-5 0 0 0 0,-1-1 0 0 0,-5-1 0 0 0,0-1 0 0 0,2 1 0 0 0,3-1 0 0 0,3 0 0 0 0,-4-5 0 0 0,1-1 0 0 0,-4-5 0 0 0,0 0 0 0 0,2 1 0 0 0,2 3 0 0 0,-2 3 0 0 0,0 2 0 0 0,-3 1 0 0 0,-4 1 0 0 0,-4-5 0 0 0,-4-5 0 0 0,-2-7 0 0 0,-2-4 0 0 0,-1-4 0 0 0,0-3 0 0 0,0 4 0 0 0,0 2 0 0 0,0-2 0 0 0,1 0 0 0 0,-1-1 0 0 0,1-1 0 0 0,0-1 0 0 0,-1-1 0 0 0,1 0 0 0 0,0 0 0 0 0,0-1 0 0 0,0 1 0 0 0,-1 0 0 0 0,1 5 0 0 0,0 1 0 0 0,0 0 0 0 0,0-1 0 0 0,-1-2 0 0 0,6 4 0 0 0,1 1 0 0 0,-5-1 0 0 0,-3-3 0 0 0,-5 0 0 0 0,-3-2 0 0 0,2-1 0 0 0,1-1 0 0 0,2-5 0 0 0,2-2 0 0 0,1 1 0 0 0,-3 1 0 0 0,-2-4 0 0 0,1 0 0 0 0,6-3 0 0 0,3 0 0 0 0,1 3 0 0 0,0-3 0 0 0,-1 1 0 0 0,-1-2 0 0 0,-1 1 0 0 0,0-2 0 0 0,-1 0 0 0 0,0-1 0 0 0,-1 2 0 0 0,1 3 0 0 0,-1-2 0 0 0,1 1 0 0 0,0 3 0 0 0,-1 3 0 0 0,1 1 0 0 0,0 3 0 0 0,0 0 0 0 0,0 1 0 0 0,-1 1 0 0 0,1-1 0 0 0,-5-4 0 0 0,-2-2 0 0 0,1 0 0 0 0,1 1 0 0 0,1-3 0 0 0,12 0 0 0 0,13 0 0 0 0,12 3 0 0 0,11 1 0 0 0,8 2 0 0 0,3 2 0 0 0,8-5 0 0 0,7-2 0 0 0,2-3 0 0 0,-3-1 0 0 0,2 2 0 0 0,-2 2 0 0 0,-3 2 0 0 0,-7-2 0 0 0,-6 0 0 0 0,-1 0 0 0 0,0-2 0 0 0,1-1 0 0 0,0 3 0 0 0,2 1 0 0 0,0-3 0 0 0,1 1 0 0 0,0 1 0 0 0,5 2 0 0 0,-3-3 0 0 0,-2 0 0 0 0,-1 1 0 0 0,0 2 0 0 0,0 2 0 0 0,0 1 0 0 0,1 1 0 0 0,0 1 0 0 0,0 0 0 0 0,0 1 0 0 0,0-1 0 0 0,0-4 0 0 0,1-3 0 0 0,-1 1 0 0 0,0-3 0 0 0,5-1 0 0 0,2 2 0 0 0,-1 2 0 0 0,-1 2 0 0 0,-1 2 0 0 0,3 1 0 0 0,1 0 0 0 0,-1 2 0 0 0,3-1 0 0 0,0 0 0 0 0,-2 1 0 0 0,-2-1 0 0 0,-2 0 0 0 0,3 0 0 0 0,0 0 0 0 0,0 0 0 0 0,-2 0 0 0 0,-2 0 0 0 0,-1 0 0 0 0,-1 5 0 0 0,-1 2 0 0 0,0 8 0 0 0,0 3 0 0 0,-5 2 0 0 0,-6 3 0 0 0,-6 3 0 0 0,0 1 0 0 0,-2 6 0 0 0,-3 2 0 0 0,-2-1 0 0 0,-2 0 0 0 0,-1-2 0 0 0,4 4 0 0 0,1 0 0 0 0,5-1 0 0 0,0-2 0 0 0,-2-2 0 0 0,-2-1 0 0 0,-3 0 0 0 0,3-7 0 0 0,1-1 0 0 0,-2 0 0 0 0,-1 1 0 0 0,-2 1 0 0 0,-1 2 0 0 0,-2 1 0 0 0,-4-4 0 0 0,-8-6 0 0 0,-5-6 0 0 0,-6-5 0 0 0,-3-3 0 0 0,-2-2 0 0 0,-1 3 0 0 0,0 1 0 0 0,-1 0 0 0 0,-4-1 0 0 0,-1-1 0 0 0,0-2 0 0 0,2 0 0 0 0,6 4 0 0 0,3 2 0 0 0,0-1 0 0 0,1 3 0 0 0,-2 1 0 0 0,-1-2 0 0 0,-1-2 0 0 0,0-2 0 0 0,-1-2 0 0 0,0-1 0 0 0,-1-1 0 0 0,1 0 0 0 0,-1-1 0 0 0,1 1 0 0 0,0-1 0 0 0,-1 6 0 0 0,1 1 0 0 0,0 0 0 0 0,0-1 0 0 0,-1-1 0 0 0,1-2 0 0 0,-5-1 0 0 0,-1 4 0 0 0,-6 6 0 0 0,1 2 0 0 0,1-3 0 0 0,3-1 0 0 0,2-4 0 0 0,7 3 0 0 0,3 0 0 0 0,1-2 0 0 0,-6-1 0 0 0,-3-2 0 0 0,-1-1 0 0 0,1-2 0 0 0,0 0 0 0 0,-4 0 0 0 0,-1-5 0 0 0,1-2 0 0 0,2 1 0 0 0,1 1 0 0 0,2 1 0 0 0,0-3 0 0 0,-3-5 0 0 0,-1-1 0 0 0,0 2 0 0 0,1 3 0 0 0,1-2 0 0 0,2 0 0 0 0,-4 3 0 0 0,4-3 0 0 0,2 0 0 0 0,1 2 0 0 0,10-2 0 0 0,18-5 0 0 0,13 1 0 0 0,9 2 0 0 0,1 9 0 0 0,-4 9 0 0 0,-6 13 0 0 0,-4 8 0 0 0,-5 10 0 0 0,-2 2 0 0 0,-8 0 0 0 0,-6-2 0 0 0,-3-2 0 0 0,2 2 0 0 0,-2 0 0 0 0,-3-7 0 0 0,0-3 0 0 0,5-2 0 0 0,-2 5 0 0 0,2 2 0 0 0,-2 0 0 0 0,2 0 0 0 0,2-1 0 0 0,4-1 0 0 0,7-6 0 0 0,8-6 0 0 0,8-7 0 0 0,5-5 0 0 0,4-4 0 0 0,3-2 0 0 0,0 0 0 0 0,6-2 0 0 0,6 1 0 0 0,1 0 0 0 0,-2 0 0 0 0,-3 1 0 0 0,-3-1 0 0 0,-2 1 0 0 0,-3 0 0 0 0,5 0 0 0 0,0 0 0 0 0,0 0 0 0 0,-1 0 0 0 0,-2 0 0 0 0,-1 0 0 0 0,-1 0 0 0 0,4 0 0 0 0,2 0 0 0 0,-1 0 0 0 0,-1 0 0 0 0,-2 0 0 0 0,-1 0 0 0 0,0 0 0 0 0,-2 0 0 0 0,0 0 0 0 0,0 0 0 0 0,0 0 0 0 0,0 0 0 0 0,0 0 0 0 0,0 0 0 0 0,1 0 0 0 0,-1 0 0 0 0,0 0 0 0 0,0 0 0 0 0,0 0 0 0 0,1 0 0 0 0,-1 0 0 0 0,0 0 0 0 0,0 0 0 0 0,1 0 0 0 0,-1 0 0 0 0,5 0 0 0 0,1 0 0 0 0,1 0 0 0 0,-2 0 0 0 0,-1 0 0 0 0,-2 0 0 0 0,-6 5 0 0 0,4 2 0 0 0,0 3 0 0 0,1 2 0 0 0,1-3 0 0 0,-1-2 0 0 0,5-2 0 0 0,1-2 0 0 0,0-2 0 0 0,-2-1 0 0 0,-1 0 0 0 0,-7-1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13996 13732 16383 0 0,'5'0'0'0'0,"2"0"0"0"0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12118 14155 16383 0 0,'5'0'0'0'0,"6"0"0"0"0,6 0 0 0 0,5 0 0 0 0,4 0 0 0 0,7 0 0 0 0,2 0 0 0 0,1 0 0 0 0,-2 0 0 0 0,-1 0 0 0 0,-2 0 0 0 0,-1 0 0 0 0,-1 0 0 0 0,-1 0 0 0 0,0 0 0 0 0,5 0 0 0 0,1 5 0 0 0,0 1 0 0 0,-1 0 0 0 0,-1-1 0 0 0,3-1 0 0 0,0 3 0 0 0,0 0 0 0 0,-2 0 0 0 0,-1-2 0 0 0,-2-2 0 0 0,-1-1 0 0 0,-1-1 0 0 0,1-1 0 0 0,-1 0 0 0 0,-1 0 0 0 0,-3 4 0 0 0,-3 2 0 0 0,1 0 0 0 0,1-1 0 0 0,2-2 0 0 0,6-1 0 0 0,2 0 0 0 0,6-2 0 0 0,1 0 0 0 0,-2 0 0 0 0,2 0 0 0 0,4-1 0 0 0,0 1 0 0 0,-4 0 0 0 0,-3 0 0 0 0,-3 0 0 0 0,-3 0 0 0 0,-2 0 0 0 0,0 0 0 0 0,-2 0 0 0 0,1 0 0 0 0,-1 0 0 0 0,1 0 0 0 0,0 0 0 0 0,-5 5 0 0 0,-1 1 0 0 0,5 5 0 0 0,2 0 0 0 0,2-1 0 0 0,10-3 0 0 0,2-2 0 0 0,-1-3 0 0 0,-2-1 0 0 0,-5 4 0 0 0,-7 6 0 0 0,-8 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12118 14764 16383 0 0,'5'0'0'0'0,"6"0"0"0"0,6 0 0 0 0,10 0 0 0 0,5 0 0 0 0,7 0 0 0 0,1 0 0 0 0,-1 0 0 0 0,2 0 0 0 0,0 0 0 0 0,-4 0 0 0 0,-2 0 0 0 0,-3 0 0 0 0,-1 0 0 0 0,-2 0 0 0 0,4 0 0 0 0,6 0 0 0 0,1 0 0 0 0,-2 0 0 0 0,-1 0 0 0 0,-4 0 0 0 0,-1 0 0 0 0,-3 0 0 0 0,0 0 0 0 0,-1 0 0 0 0,0 0 0 0 0,-1 0 0 0 0,1 0 0 0 0,0 0 0 0 0,0 0 0 0 0,0 0 0 0 0,0 0 0 0 0,0 0 0 0 0,1 0 0 0 0,-1 0 0 0 0,0 0 0 0 0,0 0 0 0 0,1 0 0 0 0,-1 0 0 0 0,0 0 0 0 0,0 0 0 0 0,1 0 0 0 0,-1 0 0 0 0,0 0 0 0 0,0 0 0 0 0,0 0 0 0 0,1 0 0 0 0,-1 0 0 0 0,0 0 0 0 0,0 0 0 0 0,1 0 0 0 0,-1 0 0 0 0,0 0 0 0 0,0 0 0 0 0,0 0 0 0 0,1 0 0 0 0,4 0 0 0 0,1 0 0 0 0,1 5 0 0 0,-2 1 0 0 0,-2 0 0 0 0,0-1 0 0 0,-2-2 0 0 0,0 0 0 0 0,-1-2 0 0 0,-5-1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8123 7259 16383 0 0,'5'0'0'0'0,"6"0"0"0"0,6 0 0 0 0,10 0 0 0 0,15 0 0 0 0,14 0 0 0 0,12 0 0 0 0,10 0 0 0 0,4 0 0 0 0,14-5 0 0 0,9-2 0 0 0,11 1 0 0 0,14 1 0 0 0,5 2 0 0 0,2 1 0 0 0,8 1 0 0 0,8 0 0 0 0,6 1 0 0 0,-4 0 0 0 0,-5 1 0 0 0,-9-1 0 0 0,-4-5 0 0 0,-11-1 0 0 0,-12 0 0 0 0,-7-4 0 0 0,-7 1 0 0 0,-6 0 0 0 0,-10 3 0 0 0,-9 2 0 0 0,-12 2 0 0 0,-8-4 0 0 0,-9 0 0 0 0,-6 0 0 0 0,-1 1 0 0 0,-3-2 0 0 0,3-2 0 0 0,-1 2 0 0 0,3 2 0 0 0,-1 2 0 0 0,-2 1 0 0 0,2 1 0 0 0,-1 1 0 0 0,-3 0 0 0 0,-2 0 0 0 0,3 1 0 0 0,-1-1 0 0 0,4 0 0 0 0,-1 0 0 0 0,-2 0 0 0 0,3 0 0 0 0,-1 0 0 0 0,-3 0 0 0 0,-2 0 0 0 0,-2 0 0 0 0,-2 0 0 0 0,4 0 0 0 0,1 0 0 0 0,-1 0 0 0 0,3 0 0 0 0,1 0 0 0 0,-2 0 0 0 0,-2 0 0 0 0,2 0 0 0 0,6 0 0 0 0,4 0 0 0 0,0 0 0 0 0,1 5 0 0 0,3 2 0 0 0,2-1 0 0 0,2 3 0 0 0,1 6 0 0 0,1 0 0 0 0,-4-3 0 0 0,-6 1 0 0 0,-2 0 0 0 0,-3-4 0 0 0,-4-3 0 0 0,-3-2 0 0 0,-3-3 0 0 0,-2 0 0 0 0,0-1 0 0 0,-2-1 0 0 0,1 1 0 0 0,4-1 0 0 0,2 1 0 0 0,0-1 0 0 0,-1 1 0 0 0,3 0 0 0 0,1 0 0 0 0,3 0 0 0 0,5 0 0 0 0,4 0 0 0 0,-1 0 0 0 0,0 0 0 0 0,-3 0 0 0 0,6 0 0 0 0,-2 0 0 0 0,1 0 0 0 0,1 0 0 0 0,-2 0 0 0 0,3 0 0 0 0,4 0 0 0 0,-4 0 0 0 0,-5 0 0 0 0,-1 0 0 0 0,-4 0 0 0 0,-4 0 0 0 0,-4 0 0 0 0,-3 0 0 0 0,-2 0 0 0 0,0 0 0 0 0,-2 0 0 0 0,1 0 0 0 0,-1 0 0 0 0,1 0 0 0 0,-1 0 0 0 0,1 0 0 0 0,5 0 0 0 0,2 0 0 0 0,-1 0 0 0 0,-1 0 0 0 0,4 0 0 0 0,0 0 0 0 0,-2 0 0 0 0,-1 0 0 0 0,2 0 0 0 0,1 0 0 0 0,-2 0 0 0 0,3 0 0 0 0,10 0 0 0 0,5 0 0 0 0,5 0 0 0 0,5 0 0 0 0,3 0 0 0 0,-1 0 0 0 0,-2 0 0 0 0,4 0 0 0 0,3 0 0 0 0,1 0 0 0 0,1 0 0 0 0,4 0 0 0 0,-1 0 0 0 0,-5 0 0 0 0,-4 0 0 0 0,1 0 0 0 0,-6 0 0 0 0,-4 0 0 0 0,-2 0 0 0 0,-5 0 0 0 0,-7 0 0 0 0,-1 0 0 0 0,-2 0 0 0 0,-4 0 0 0 0,-3 0 0 0 0,-3 0 0 0 0,0 0 0 0 0,-2 0 0 0 0,-1 0 0 0 0,6 0 0 0 0,1 0 0 0 0,4 0 0 0 0,6 0 0 0 0,5 0 0 0 0,8 0 0 0 0,5 0 0 0 0,0 0 0 0 0,5 0 0 0 0,6 5 0 0 0,3 1 0 0 0,5 1 0 0 0,2-3 0 0 0,6 0 0 0 0,8-2 0 0 0,1-1 0 0 0,-1 0 0 0 0,-3-1 0 0 0,-3 0 0 0 0,-8-1 0 0 0,-8 1 0 0 0,-7 0 0 0 0,-5 0 0 0 0,-10 0 0 0 0,-8-1 0 0 0,-7 1 0 0 0,0 0 0 0 0,-3 0 0 0 0,-1 0 0 0 0,-3 0 0 0 0,-1 0 0 0 0,4 0 0 0 0,1 1 0 0 0,-1-1 0 0 0,-2 0 0 0 0,9 0 0 0 0,12 0 0 0 0,6-5 0 0 0,-2-2 0 0 0,-6 1 0 0 0,-2 1 0 0 0,-5 2 0 0 0,-4 1 0 0 0,-1 1 0 0 0,-1-5 0 0 0,3 0 0 0 0,3 0 0 0 0,-1 1 0 0 0,2 2 0 0 0,3 1 0 0 0,-2 1 0 0 0,-3 1 0 0 0,-6 0 0 0 0,-3 0 0 0 0,-3 0 0 0 0,-2 1 0 0 0,-1-1 0 0 0,0 0 0 0 0,-1 0 0 0 0,1 0 0 0 0,-1 0 0 0 0,6 0 0 0 0,1 0 0 0 0,0 0 0 0 0,-1 0 0 0 0,4 0 0 0 0,0 0 0 0 0,-2 0 0 0 0,-1 0 0 0 0,-2 0 0 0 0,-2 0 0 0 0,-1 0 0 0 0,-1 0 0 0 0,0 0 0 0 0,0 0 0 0 0,0 0 0 0 0,0 0 0 0 0,-5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12091 15323 16383 0 0,'5'0'0'0'0,"6"0"0"0"0,7 0 0 0 0,4 0 0 0 0,4 0 0 0 0,1 0 0 0 0,2 0 0 0 0,1 0 0 0 0,-1 0 0 0 0,0 0 0 0 0,0 0 0 0 0,5 0 0 0 0,6 0 0 0 0,5 0 0 0 0,6 0 0 0 0,7 0 0 0 0,0 0 0 0 0,-6-5 0 0 0,-2-1 0 0 0,0 0 0 0 0,1 1 0 0 0,-3 1 0 0 0,0 2 0 0 0,1 1 0 0 0,-3 1 0 0 0,-4 0 0 0 0,-5 0 0 0 0,1 0 0 0 0,4 0 0 0 0,-1 0 0 0 0,-2 1 0 0 0,2-1 0 0 0,-2 0 0 0 0,-2 0 0 0 0,2 0 0 0 0,4 0 0 0 0,9 0 0 0 0,5-5 0 0 0,-2-1 0 0 0,-1-1 0 0 0,0 3 0 0 0,1 0 0 0 0,-5 2 0 0 0,-6 1 0 0 0,-5 0 0 0 0,0 1 0 0 0,-2 1 0 0 0,-2-1 0 0 0,-3 0 0 0 0,-1 0 0 0 0,-2 0 0 0 0,-1 1 0 0 0,0-1 0 0 0,-5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9075 8606 16383 0 0,'5'0'0'0'0,"6"0"0"0"0,16 0 0 0 0,13 0 0 0 0,14 0 0 0 0,12 0 0 0 0,9 0 0 0 0,11 0 0 0 0,6 0 0 0 0,1 0 0 0 0,-5 0 0 0 0,-4 0 0 0 0,-1 0 0 0 0,-6 0 0 0 0,-5 0 0 0 0,-7 0 0 0 0,-8 0 0 0 0,-5 0 0 0 0,-7 0 0 0 0,-1-5 0 0 0,2-1 0 0 0,-3 0 0 0 0,-3 1 0 0 0,-4 1 0 0 0,2 2 0 0 0,-2 1 0 0 0,-1 1 0 0 0,3 0 0 0 0,-1 0 0 0 0,-1 0 0 0 0,-3 0 0 0 0,4 1 0 0 0,-1-1 0 0 0,-1 0 0 0 0,-1 0 0 0 0,7 0 0 0 0,1 0 0 0 0,4 0 0 0 0,-1 0 0 0 0,1 0 0 0 0,7 0 0 0 0,4 0 0 0 0,2 0 0 0 0,1 0 0 0 0,4 0 0 0 0,2 0 0 0 0,-2 0 0 0 0,3 0 0 0 0,0 0 0 0 0,2 0 0 0 0,5 0 0 0 0,3-5 0 0 0,-1-1 0 0 0,-4 0 0 0 0,-5 1 0 0 0,-4-4 0 0 0,-8 1 0 0 0,-4 1 0 0 0,-5 1 0 0 0,-7 3 0 0 0,1 1 0 0 0,-2-4 0 0 0,-3 0 0 0 0,-3 0 0 0 0,-1 1 0 0 0,-2 2 0 0 0,-1 1 0 0 0,0 1 0 0 0,0 1 0 0 0,0 0 0 0 0,0 0 0 0 0,4 1 0 0 0,8-1 0 0 0,5 0 0 0 0,5 0 0 0 0,4 0 0 0 0,7 0 0 0 0,7 0 0 0 0,12 0 0 0 0,6 0 0 0 0,13 5 0 0 0,4 1 0 0 0,-1 5 0 0 0,-4 1 0 0 0,1 2 0 0 0,-2-1 0 0 0,1-2 0 0 0,-1-3 0 0 0,-3-4 0 0 0,-2-1 0 0 0,-4-2 0 0 0,-1 3 0 0 0,-7 2 0 0 0,-2 0 0 0 0,0-2 0 0 0,1-1 0 0 0,-3-1 0 0 0,0-1 0 0 0,1 4 0 0 0,7 1 0 0 0,4 0 0 0 0,0-1 0 0 0,1-2 0 0 0,-1-1 0 0 0,4-1 0 0 0,5 0 0 0 0,1-1 0 0 0,3-1 0 0 0,-2 1 0 0 0,-2 0 0 0 0,0 0 0 0 0,-1-1 0 0 0,-3 1 0 0 0,-2 0 0 0 0,-3 0 0 0 0,-2 0 0 0 0,-1 0 0 0 0,-10 0 0 0 0,-13 0 0 0 0,-12 0 0 0 0,-6 0 0 0 0,-4 0 0 0 0,-6 0 0 0 0,-2 0 0 0 0,-3 0 0 0 0,4 0 0 0 0,1 0 0 0 0,-1 0 0 0 0,4 0 0 0 0,10 0 0 0 0,11 0 0 0 0,15 0 0 0 0,15 0 0 0 0,11 0 0 0 0,13 0 0 0 0,16 0 0 0 0,15 0 0 0 0,12 0 0 0 0,4 0 0 0 0,3 0 0 0 0,-1 0 0 0 0,5 0 0 0 0,8 0 0 0 0,3 5 0 0 0,10 1 0 0 0,7 1 0 0 0,4 2 0 0 0,2 1 0 0 0,5 3 0 0 0,1 0 0 0 0,0 1 0 0 0,-7 5 0 0 0,-8 2 0 0 0,-13-1 0 0 0,-8 0 0 0 0,-13-3 0 0 0,-10 1 0 0 0,-10-4 0 0 0,-15-3 0 0 0,-13-4 0 0 0,-15-3 0 0 0,-10-3 0 0 0,-10 0 0 0 0,-11-2 0 0 0,-9 0 0 0 0,-2 1 0 0 0,-1-1 0 0 0,-5 1 0 0 0,-5-1 0 0 0,0 1 0 0 0,-2 0 0 0 0,-3 0 0 0 0,-2 0 0 0 0,6 0 0 0 0,7 0 0 0 0,5 0 0 0 0,3 0 0 0 0,7 0 0 0 0,6 0 0 0 0,8 0 0 0 0,-1 0 0 0 0,-3 0 0 0 0,-5 0 0 0 0,2 0 0 0 0,2 0 0 0 0,5 0 0 0 0,3 0 0 0 0,2 0 0 0 0,3 0 0 0 0,0 5 0 0 0,2 1 0 0 0,-6 0 0 0 0,-6-1 0 0 0,-6-1 0 0 0,-5 3 0 0 0,-3 0 0 0 0,-4 0 0 0 0,5-2 0 0 0,5-2 0 0 0,7-1 0 0 0,4-1 0 0 0,5-1 0 0 0,6 0 0 0 0,4 0 0 0 0,4-1 0 0 0,6 1 0 0 0,5 0 0 0 0,3 0 0 0 0,2 0 0 0 0,1-1 0 0 0,1 1 0 0 0,-5 0 0 0 0,-2 0 0 0 0,1 1 0 0 0,0-1 0 0 0,12 0 0 0 0,-1 0 0 0 0,-2 0 0 0 0,-1 0 0 0 0,-6 0 0 0 0,-2 0 0 0 0,-1 0 0 0 0,1 0 0 0 0,-4 0 0 0 0,0 0 0 0 0,-3 0 0 0 0,-5 0 0 0 0,-4 0 0 0 0,-3 0 0 0 0,-3 0 0 0 0,-6 0 0 0 0,-7 0 0 0 0,-2 0 0 0 0,-3 0 0 0 0,-8 0 0 0 0,-10 0 0 0 0,-4 0 0 0 0,1 0 0 0 0,-4 0 0 0 0,-4 0 0 0 0,1 0 0 0 0,-2 0 0 0 0,-2 0 0 0 0,-3 0 0 0 0,-1 0 0 0 0,-3 0 0 0 0,0 0 0 0 0,4 0 0 0 0,1 0 0 0 0,0 0 0 0 0,-2 0 0 0 0,4 0 0 0 0,1 0 0 0 0,3 0 0 0 0,0 0 0 0 0,-2 0 0 0 0,2 0 0 0 0,4 0 0 0 0,-1 0 0 0 0,2 0 0 0 0,2 0 0 0 0,4 0 0 0 0,7 0 0 0 0,8 0 0 0 0,8 0 0 0 0,9 0 0 0 0,7 0 0 0 0,5 0 0 0 0,2 0 0 0 0,-1 0 0 0 0,-2 0 0 0 0,1 0 0 0 0,-1 0 0 0 0,-1 0 0 0 0,-3-5 0 0 0,-2-2 0 0 0,-2 1 0 0 0,-5 1 0 0 0,-13 2 0 0 0,-12 1 0 0 0,-6 1 0 0 0,2 0 0 0 0,-2-4 0 0 0,-6-1 0 0 0,-4 0 0 0 0,0 2 0 0 0,-3 0 0 0 0,3 2 0 0 0,0 1 0 0 0,1-4 0 0 0,0-1 0 0 0,-3 0 0 0 0,7 1 0 0 0,5 2 0 0 0,3 1 0 0 0,3 1 0 0 0,2 1 0 0 0,-1 0 0 0 0,6 0 0 0 0,6-5 0 0 0,5-1 0 0 0,5 0 0 0 0,9 2 0 0 0,2 0 0 0 0,2 2 0 0 0,3 1 0 0 0,1 0 0 0 0,-2 1 0 0 0,-3 1 0 0 0,-2-1 0 0 0,-1 0 0 0 0,-7 0 0 0 0,-8 1 0 0 0,-1-1 0 0 0,-8 0 0 0 0,-11 0 0 0 0,-4-5 0 0 0,-6-1 0 0 0,-5-1 0 0 0,-5 2 0 0 0,-3 2 0 0 0,-1 1 0 0 0,8 1 0 0 0,8 0 0 0 0,5 1 0 0 0,4 0 0 0 0,3 1 0 0 0,6-1 0 0 0,1 0 0 0 0,0 0 0 0 0,4 0 0 0 0,-6 0 0 0 0,-8 0 0 0 0,-4 0 0 0 0,0 0 0 0 0,0 0 0 0 0,-3 0 0 0 0,-5 0 0 0 0,0 0 0 0 0,3 0 0 0 0,-2 0 0 0 0,-4 0 0 0 0,-3 0 0 0 0,2 0 0 0 0,-1 0 0 0 0,-2 0 0 0 0,3 0 0 0 0,4 0 0 0 0,5-4 0 0 0,-1-3 0 0 0,2 1 0 0 0,2 1 0 0 0,-3 2 0 0 0,-5-4 0 0 0,1-1 0 0 0,2 2 0 0 0,3-4 0 0 0,-1 0 0 0 0,0 2 0 0 0,-3 3 0 0 0,1 1 0 0 0,2 2 0 0 0,-1 1 0 0 0,0-4 0 0 0,-3-1 0 0 0,-3 0 0 0 0,0 2 0 0 0,4 1 0 0 0,3 1 0 0 0,-1 1 0 0 0,-3 0 0 0 0,4 1 0 0 0,0 1 0 0 0,-3-1 0 0 0,-5 0 0 0 0,1 0 0 0 0,-2 0 0 0 0,3 1 0 0 0,-2-1 0 0 0,3 0 0 0 0,-1 0 0 0 0,-3 0 0 0 0,-3 0 0 0 0,-2 0 0 0 0,-3 0 0 0 0,-1 0 0 0 0,-1 0 0 0 0,0 0 0 0 0,0 0 0 0 0,-1-5 0 0 0,1-2 0 0 0,0 1 0 0 0,0 1 0 0 0,0 2 0 0 0,0 1 0 0 0,1 1 0 0 0,-1 0 0 0 0,0 1 0 0 0,0 0 0 0 0,1 1 0 0 0,-1-1 0 0 0,0 0 0 0 0,0 0 0 0 0,0 0 0 0 0,1 0 0 0 0,4 0 0 0 0,1 0 0 0 0,1 0 0 0 0,-2-4 0 0 0,-2-3 0 0 0,0 1 0 0 0,-2 1 0 0 0,0 2 0 0 0,4 0 0 0 0,1 2 0 0 0,0 1 0 0 0,4-5 0 0 0,5-1 0 0 0,-1 0 0 0 0,-1 1 0 0 0,-4 2 0 0 0,1 1 0 0 0,0 1 0 0 0,-2 1 0 0 0,-3 0 0 0 0,-2 0 0 0 0,-1 0 0 0 0,-1 0 0 0 0,-1 1 0 0 0,0-1 0 0 0,0 0 0 0 0,-1 0 0 0 0,1 0 0 0 0,0 0 0 0 0,0 0 0 0 0,1 0 0 0 0,-1 0 0 0 0,0 0 0 0 0,0 0 0 0 0,0 0 0 0 0,1 0 0 0 0,-1 0 0 0 0,0 0 0 0 0,0 0 0 0 0,1 0 0 0 0,-1 0 0 0 0,0 0 0 0 0,0 0 0 0 0,5 0 0 0 0,2 0 0 0 0,-1 0 0 0 0,-1 0 0 0 0,4 0 0 0 0,4 0 0 0 0,1 0 0 0 0,-2 0 0 0 0,1 0 0 0 0,-1 0 0 0 0,3-5 0 0 0,-3-1 0 0 0,3 0 0 0 0,-1 1 0 0 0,-4 1 0 0 0,-3 2 0 0 0,-2 1 0 0 0,2 0 0 0 0,0 1 0 0 0,-1 1 0 0 0,-1-1 0 0 0,-2 0 0 0 0,-1 0 0 0 0,-2 1 0 0 0,1-1 0 0 0,-1 0 0 0 0,-5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8625 11601 16383 0 0,'0'-5'0'0'0,"5"-1"0"0"0,6 0 0 0 0,7 1 0 0 0,9 2 0 0 0,5 0 0 0 0,6 2 0 0 0,3 1 0 0 0,-2 0 0 0 0,-3 0 0 0 0,3 0 0 0 0,-1 0 0 0 0,3 1 0 0 0,-1-1 0 0 0,-3 0 0 0 0,-2 0 0 0 0,2 0 0 0 0,0 0 0 0 0,3 0 0 0 0,4 0 0 0 0,5-5 0 0 0,8-1 0 0 0,8 0 0 0 0,9 1 0 0 0,5-4 0 0 0,4 1 0 0 0,2-4 0 0 0,-4 0 0 0 0,-6 3 0 0 0,-6 2 0 0 0,0 2 0 0 0,-8 3 0 0 0,-8-4 0 0 0,-5 0 0 0 0,-5 0 0 0 0,-5 2 0 0 0,-5 1 0 0 0,-2 1 0 0 0,-2 1 0 0 0,-2-4 0 0 0,5-1 0 0 0,2 0 0 0 0,4 1 0 0 0,1 2 0 0 0,-2 1 0 0 0,-2 1 0 0 0,3 1 0 0 0,4 0 0 0 0,5 0 0 0 0,-2 0 0 0 0,3 0 0 0 0,1 1 0 0 0,-2-1 0 0 0,-4 0 0 0 0,0 0 0 0 0,-3 0 0 0 0,-3 0 0 0 0,-3 0 0 0 0,2 0 0 0 0,0 0 0 0 0,-1 0 0 0 0,2 0 0 0 0,1 0 0 0 0,-2 0 0 0 0,-3 0 0 0 0,-1 0 0 0 0,3 0 0 0 0,5 0 0 0 0,6 0 0 0 0,4 0 0 0 0,3 0 0 0 0,3 0 0 0 0,1 0 0 0 0,5 0 0 0 0,2 0 0 0 0,-5 0 0 0 0,-8 0 0 0 0,-8 0 0 0 0,-2 0 0 0 0,-2 0 0 0 0,-4 0 0 0 0,-3 0 0 0 0,-1 0 0 0 0,-3 0 0 0 0,0 0 0 0 0,5 0 0 0 0,1 0 0 0 0,0 0 0 0 0,-2-5 0 0 0,0-1 0 0 0,-2 0 0 0 0,-1 1 0 0 0,5 1 0 0 0,10 2 0 0 0,3 1 0 0 0,-2 0 0 0 0,1 1 0 0 0,2 1 0 0 0,-2-1 0 0 0,-4 0 0 0 0,0 0 0 0 0,3 1 0 0 0,3-1 0 0 0,-1 0 0 0 0,0 0 0 0 0,2 0 0 0 0,-2 0 0 0 0,0 0 0 0 0,-3 0 0 0 0,1 0 0 0 0,-3 0 0 0 0,1 0 0 0 0,-2 0 0 0 0,-2 0 0 0 0,-5 0 0 0 0,-2 0 0 0 0,-2 0 0 0 0,-1 0 0 0 0,-1 0 0 0 0,0 0 0 0 0,-1 0 0 0 0,1 0 0 0 0,0 0 0 0 0,0 0 0 0 0,0 0 0 0 0,0 0 0 0 0,5 0 0 0 0,1 0 0 0 0,6 0 0 0 0,-1 0 0 0 0,-1 0 0 0 0,2 0 0 0 0,-1 0 0 0 0,-2 0 0 0 0,-2 0 0 0 0,-3 0 0 0 0,-2 0 0 0 0,3 0 0 0 0,2 0 0 0 0,-1 0 0 0 0,-2 0 0 0 0,4 0 0 0 0,1 0 0 0 0,-2 0 0 0 0,-2 0 0 0 0,-1 0 0 0 0,3 0 0 0 0,1 0 0 0 0,-2 0 0 0 0,-1 0 0 0 0,3 0 0 0 0,5 0 0 0 0,1 0 0 0 0,2 0 0 0 0,-1 0 0 0 0,-3 0 0 0 0,-4 0 0 0 0,2 0 0 0 0,-1 0 0 0 0,-2 0 0 0 0,3 0 0 0 0,4 0 0 0 0,0 0 0 0 0,-2 0 0 0 0,1 0 0 0 0,-1 0 0 0 0,-3 0 0 0 0,-2 0 0 0 0,-3 0 0 0 0,-2 0 0 0 0,-2 0 0 0 0,0 0 0 0 0,5 0 0 0 0,1 0 0 0 0,0 0 0 0 0,-1 0 0 0 0,3 0 0 0 0,0 0 0 0 0,5 0 0 0 0,-1 0 0 0 0,2 0 0 0 0,0 0 0 0 0,-4 0 0 0 0,-2 0 0 0 0,-3 0 0 0 0,-3 0 0 0 0,-1 0 0 0 0,-1 0 0 0 0,0 0 0 0 0,0 0 0 0 0,-1 0 0 0 0,1 0 0 0 0,0 0 0 0 0,0 0 0 0 0,5 0 0 0 0,1 0 0 0 0,1 0 0 0 0,-2 0 0 0 0,3 0 0 0 0,1 0 0 0 0,-1 0 0 0 0,-3 0 0 0 0,4 0 0 0 0,-1 0 0 0 0,0 0 0 0 0,2 0 0 0 0,0 0 0 0 0,-2 0 0 0 0,-2 0 0 0 0,2 0 0 0 0,1 0 0 0 0,3 0 0 0 0,-1 0 0 0 0,4 0 0 0 0,-2 0 0 0 0,2 0 0 0 0,-1 0 0 0 0,1 0 0 0 0,-6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8652 12093 16383 0 0,'5'0'0'0'0,"6"0"0"0"0,11 0 0 0 0,6 0 0 0 0,14 0 0 0 0,13 0 0 0 0,12 0 0 0 0,9 0 0 0 0,6 0 0 0 0,3 0 0 0 0,2 0 0 0 0,0 0 0 0 0,5 0 0 0 0,1 0 0 0 0,4 0 0 0 0,-5 0 0 0 0,-4 0 0 0 0,-2 0 0 0 0,-1 0 0 0 0,-6 0 0 0 0,-2 0 0 0 0,-5 0 0 0 0,-4 0 0 0 0,-4 0 0 0 0,-4 0 0 0 0,-3 0 0 0 0,4 0 0 0 0,1 0 0 0 0,-5 0 0 0 0,-7 0 0 0 0,-9 0 0 0 0,-5 0 0 0 0,-4 0 0 0 0,-3 0 0 0 0,-2 0 0 0 0,0 0 0 0 0,0 0 0 0 0,0 0 0 0 0,5 0 0 0 0,2 0 0 0 0,5 0 0 0 0,5 0 0 0 0,5 0 0 0 0,3 0 0 0 0,8 0 0 0 0,8 0 0 0 0,7 0 0 0 0,-1 0 0 0 0,3 0 0 0 0,2 0 0 0 0,-3 0 0 0 0,-4 0 0 0 0,-5 0 0 0 0,-5 0 0 0 0,-3 0 0 0 0,-1 0 0 0 0,-7 0 0 0 0,-7 0 0 0 0,-5 0 0 0 0,-1 0 0 0 0,-7-4 0 0 0,-3-3 0 0 0,3 1 0 0 0,1 1 0 0 0,0 2 0 0 0,-1 0 0 0 0,-1 2 0 0 0,0 1 0 0 0,-2 0 0 0 0,1 0 0 0 0,-1 0 0 0 0,0 1 0 0 0,0-1 0 0 0,0 0 0 0 0,1 0 0 0 0,4 0 0 0 0,1 0 0 0 0,5 0 0 0 0,1 0 0 0 0,2 0 0 0 0,0 0 0 0 0,-3 0 0 0 0,-3 0 0 0 0,1 0 0 0 0,0 0 0 0 0,-1 0 0 0 0,1 0 0 0 0,1 0 0 0 0,3 0 0 0 0,-1 0 0 0 0,2 0 0 0 0,0 0 0 0 0,-4 0 0 0 0,-2 0 0 0 0,1 0 0 0 0,0 0 0 0 0,-2 0 0 0 0,-2 0 0 0 0,-2 0 0 0 0,-1 0 0 0 0,-1 0 0 0 0,4 0 0 0 0,1 0 0 0 0,0 0 0 0 0,-1 0 0 0 0,-2 0 0 0 0,-1 0 0 0 0,0 0 0 0 0,-2 0 0 0 0,0 0 0 0 0,0 0 0 0 0,5 0 0 0 0,6 0 0 0 0,2 0 0 0 0,-2 0 0 0 0,-3 0 0 0 0,3 0 0 0 0,-1 0 0 0 0,-2 0 0 0 0,-3 5 0 0 0,-1 1 0 0 0,-2 0 0 0 0,4-1 0 0 0,5-1 0 0 0,6-2 0 0 0,5-1 0 0 0,3 0 0 0 0,3-1 0 0 0,1-1 0 0 0,1 1 0 0 0,-1 0 0 0 0,1 0 0 0 0,-6-1 0 0 0,-6 1 0 0 0,-2 0 0 0 0,-3 0 0 0 0,-4 0 0 0 0,-4 0 0 0 0,3 0 0 0 0,0 0 0 0 0,-2 0 0 0 0,-2 0 0 0 0,4 0 0 0 0,0 0 0 0 0,-1 0 0 0 0,-2 0 0 0 0,3 0 0 0 0,1 0 0 0 0,-2 0 0 0 0,-2 0 0 0 0,-1 0 0 0 0,3 0 0 0 0,5 0 0 0 0,6 0 0 0 0,4 0 0 0 0,-1 0 0 0 0,-5 0 0 0 0,1 0 0 0 0,-4 0 0 0 0,-3 0 0 0 0,-3 0 0 0 0,1 0 0 0 0,0 0 0 0 0,-1 0 0 0 0,-3 0 0 0 0,4 0 0 0 0,0 0 0 0 0,-1 0 0 0 0,3 0 0 0 0,0 0 0 0 0,-2 0 0 0 0,-2 0 0 0 0,3 0 0 0 0,-1 0 0 0 0,-1 0 0 0 0,-1 0 0 0 0,-3 0 0 0 0,4 0 0 0 0,0 0 0 0 0,-1 0 0 0 0,-1 0 0 0 0,-6 5 0 0 0,-3 1 0 0 0,3 5 0 0 0,3 1 0 0 0,1-3 0 0 0,0-2 0 0 0,-1-2 0 0 0,0-2 0 0 0,-1-2 0 0 0,-1-1 0 0 0,1 0 0 0 0,-6-1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9260 6809 16383 0 0,'10'0'0'0'0,"8"0"0"0"0,5 0 0 0 0,9 0 0 0 0,8 0 0 0 0,12 0 0 0 0,12 0 0 0 0,4 0 0 0 0,0 0 0 0 0,-2 0 0 0 0,-2-5 0 0 0,-3-1 0 0 0,-1-1 0 0 0,-3 3 0 0 0,-5 0 0 0 0,-2 2 0 0 0,0 1 0 0 0,1 0 0 0 0,-4 1 0 0 0,-4 0 0 0 0,0 1 0 0 0,-3-1 0 0 0,-3 0 0 0 0,-4 0 0 0 0,3 0 0 0 0,5 1 0 0 0,5-1 0 0 0,9 0 0 0 0,4 0 0 0 0,3 0 0 0 0,9 0 0 0 0,2 0 0 0 0,4 0 0 0 0,2-5 0 0 0,3-2 0 0 0,-3 1 0 0 0,-6 1 0 0 0,-5-3 0 0 0,-5-1 0 0 0,-3 2 0 0 0,-3 2 0 0 0,4 1 0 0 0,1 2 0 0 0,4 2 0 0 0,1-1 0 0 0,-2 2 0 0 0,-2-1 0 0 0,3 0 0 0 0,4 1 0 0 0,5-1 0 0 0,-1 0 0 0 0,-4 0 0 0 0,-3 0 0 0 0,1 0 0 0 0,-7 0 0 0 0,-8 0 0 0 0,-4 0 0 0 0,-6 0 0 0 0,-5-5 0 0 0,-4-1 0 0 0,-3 0 0 0 0,-2-4 0 0 0,-2 0 0 0 0,1 2 0 0 0,-1 2 0 0 0,0 2 0 0 0,1 2 0 0 0,-1 1 0 0 0,1 1 0 0 0,1 0 0 0 0,-1 0 0 0 0,5 1 0 0 0,1-1 0 0 0,1 0 0 0 0,-2 1 0 0 0,-1-1 0 0 0,-2 0 0 0 0,0 0 0 0 0,-2 0 0 0 0,0 0 0 0 0,0 0 0 0 0,5 0 0 0 0,2 0 0 0 0,-1 0 0 0 0,-1 0 0 0 0,3 0 0 0 0,1 0 0 0 0,-2 0 0 0 0,4 0 0 0 0,3 0 0 0 0,1 0 0 0 0,-3 0 0 0 0,-3 0 0 0 0,6 0 0 0 0,6 0 0 0 0,4 0 0 0 0,2 0 0 0 0,2 0 0 0 0,-4 0 0 0 0,-2 0 0 0 0,-4 0 0 0 0,-6 0 0 0 0,-4 0 0 0 0,-5 0 0 0 0,3 0 0 0 0,-1 0 0 0 0,0 0 0 0 0,-2 0 0 0 0,-1 0 0 0 0,-2 0 0 0 0,5 0 0 0 0,0 0 0 0 0,5 0 0 0 0,1 0 0 0 0,-3 0 0 0 0,-2 0 0 0 0,3 4 0 0 0,-1 3 0 0 0,-2-1 0 0 0,3-1 0 0 0,5-2 0 0 0,-1-1 0 0 0,3 0 0 0 0,3-2 0 0 0,3 0 0 0 0,7 0 0 0 0,-1 0 0 0 0,-6-1 0 0 0,-7 6 0 0 0,-1 1 0 0 0,-3 0 0 0 0,-3 4 0 0 0,1 0 0 0 0,-1-2 0 0 0,-2-2 0 0 0,-2-2 0 0 0,-2-2 0 0 0,-1-1 0 0 0,-1-1 0 0 0,-1 0 0 0 0,0 0 0 0 0,-1 4 0 0 0,6 2 0 0 0,1 0 0 0 0,5-1 0 0 0,1 3 0 0 0,-3 0 0 0 0,-1-1 0 0 0,-4-1 0 0 0,-1-3 0 0 0,-1-1 0 0 0,3-1 0 0 0,1 4 0 0 0,0 1 0 0 0,-1 0 0 0 0,-2-1 0 0 0,-1-2 0 0 0,-1-1 0 0 0,5-1 0 0 0,0-1 0 0 0,0 0 0 0 0,-1 0 0 0 0,-1 0 0 0 0,-2-1 0 0 0,4 1 0 0 0,1 0 0 0 0,-1 0 0 0 0,-1 0 0 0 0,-1 0 0 0 0,-2 0 0 0 0,-1 0 0 0 0,-1 0 0 0 0,1 0 0 0 0,-1 0 0 0 0,4 0 0 0 0,3 0 0 0 0,-1 0 0 0 0,-1 0 0 0 0,3 0 0 0 0,1 0 0 0 0,-2 0 0 0 0,-1 0 0 0 0,2 0 0 0 0,1 0 0 0 0,-2 0 0 0 0,3 0 0 0 0,5 0 0 0 0,4 0 0 0 0,4 0 0 0 0,3 0 0 0 0,2 0 0 0 0,1 0 0 0 0,0 0 0 0 0,-4 0 0 0 0,-7 0 0 0 0,-1 0 0 0 0,-4 0 0 0 0,-4 0 0 0 0,-4 0 0 0 0,3 0 0 0 0,0 0 0 0 0,-2 0 0 0 0,-1 0 0 0 0,-3 0 0 0 0,0 0 0 0 0,4 0 0 0 0,0 0 0 0 0,0 0 0 0 0,4 0 0 0 0,0 0 0 0 0,3 0 0 0 0,-1 0 0 0 0,-2 0 0 0 0,-2 0 0 0 0,1 0 0 0 0,0 0 0 0 0,-2 5 0 0 0,-1 1 0 0 0,2 0 0 0 0,0-1 0 0 0,-1-1 0 0 0,3-2 0 0 0,-1-1 0 0 0,0-1 0 0 0,1 0 0 0 0,1 0 0 0 0,-3 0 0 0 0,-2 0 0 0 0,2-1 0 0 0,6 1 0 0 0,-6 5 0 0 0,-3 1 0 0 0,-3 0 0 0 0,4-1 0 0 0,0-1 0 0 0,-1-2 0 0 0,-1-1 0 0 0,-1 0 0 0 0,-1-1 0 0 0,-1-1 0 0 0,-1 1 0 0 0,1 0 0 0 0,3 0 0 0 0,3 0 0 0 0,-1-1 0 0 0,4 1 0 0 0,4 0 0 0 0,1 5 0 0 0,2 2 0 0 0,3-1 0 0 0,4-1 0 0 0,6-2 0 0 0,-1-1 0 0 0,-6-1 0 0 0,-2 0 0 0 0,1-1 0 0 0,1 0 0 0 0,-4-1 0 0 0,-4 6 0 0 0,-5 1 0 0 0,0 0 0 0 0,-1-1 0 0 0,-2-2 0 0 0,-2-1 0 0 0,-2 0 0 0 0,3-2 0 0 0,1 0 0 0 0,-1 0 0 0 0,4 4 0 0 0,4 3 0 0 0,1 3 0 0 0,-3 1 0 0 0,1-1 0 0 0,4-3 0 0 0,-1-3 0 0 0,1-1 0 0 0,-2-2 0 0 0,2-1 0 0 0,-3 0 0 0 0,-3 0 0 0 0,-4-1 0 0 0,-3 1 0 0 0,-1 0 0 0 0,-3-1 0 0 0,0 1 0 0 0,0 0 0 0 0,-1 0 0 0 0,1 0 0 0 0,0 0 0 0 0,4 0 0 0 0,8 0 0 0 0,5 0 0 0 0,5 0 0 0 0,4 0 0 0 0,7 0 0 0 0,8-5 0 0 0,1-1 0 0 0,3 0 0 0 0,4 1 0 0 0,-1 2 0 0 0,4-4 0 0 0,0-1 0 0 0,-10 2 0 0 0,-7 1 0 0 0,-5 1 0 0 0,-2-2 0 0 0,-1-2 0 0 0,-6 2 0 0 0,-1 1 0 0 0,-4 2 0 0 0,-4 1 0 0 0,-5 1 0 0 0,-3 1 0 0 0,2 0 0 0 0,1-4 0 0 0,-2-2 0 0 0,-1 0 0 0 0,-1 1 0 0 0,-1 2 0 0 0,-1 1 0 0 0,-1 1 0 0 0,0 0 0 0 0,0 1 0 0 0,0 0 0 0 0,0 1 0 0 0,5-1 0 0 0,6 0 0 0 0,2 0 0 0 0,-2 0 0 0 0,-2 0 0 0 0,1 0 0 0 0,0 0 0 0 0,-2 0 0 0 0,-2 0 0 0 0,-3 0 0 0 0,-1 0 0 0 0,-1 0 0 0 0,-1 0 0 0 0,0 0 0 0 0,0 0 0 0 0,5 0 0 0 0,1 0 0 0 0,5 0 0 0 0,0 0 0 0 0,-1 0 0 0 0,2 0 0 0 0,-1 0 0 0 0,3 0 0 0 0,3-4 0 0 0,5-3 0 0 0,2 1 0 0 0,7 1 0 0 0,4 2 0 0 0,-5 1 0 0 0,2 0 0 0 0,1 2 0 0 0,-5-5 0 0 0,2-1 0 0 0,1 0 0 0 0,-1 2 0 0 0,-4 0 0 0 0,-2 2 0 0 0,-1 1 0 0 0,1 1 0 0 0,-4 0 0 0 0,-4 0 0 0 0,-7 0 0 0 0,-3 1 0 0 0,-3-1 0 0 0,2 0 0 0 0,6 0 0 0 0,1 0 0 0 0,3-5 0 0 0,4-1 0 0 0,-1 0 0 0 0,0 1 0 0 0,-1 1 0 0 0,-5 2 0 0 0,-4 1 0 0 0,2 1 0 0 0,4 0 0 0 0,-1 0 0 0 0,2 0 0 0 0,4 0 0 0 0,-1 0 0 0 0,-4 1 0 0 0,0-1 0 0 0,3 0 0 0 0,-1 0 0 0 0,-4 0 0 0 0,-3 0 0 0 0,1 0 0 0 0,-1 0 0 0 0,-2 0 0 0 0,-2 0 0 0 0,-2 0 0 0 0,4 0 0 0 0,0 0 0 0 0,-1 0 0 0 0,4 0 0 0 0,4 0 0 0 0,1 0 0 0 0,1 0 0 0 0,0 0 0 0 0,-4 0 0 0 0,-4 0 0 0 0,2 0 0 0 0,3 0 0 0 0,1 0 0 0 0,-3 0 0 0 0,-3 0 0 0 0,-3 0 0 0 0,-2 0 0 0 0,3 0 0 0 0,1 0 0 0 0,-1 0 0 0 0,-2 0 0 0 0,-1 0 0 0 0,-1 0 0 0 0,4 0 0 0 0,6 0 0 0 0,0 0 0 0 0,-1 0 0 0 0,2 0 0 0 0,-1 0 0 0 0,3 0 0 0 0,-2 0 0 0 0,-3 0 0 0 0,2 0 0 0 0,3 0 0 0 0,0 0 0 0 0,2 0 0 0 0,2 0 0 0 0,4 0 0 0 0,7 0 0 0 0,3 0 0 0 0,-3 0 0 0 0,-8 0 0 0 0,-2 0 0 0 0,0 0 0 0 0,-3 0 0 0 0,-4 0 0 0 0,-5 0 0 0 0,1 0 0 0 0,0 0 0 0 0,-3 0 0 0 0,-1 0 0 0 0,-2 0 0 0 0,-2 0 0 0 0,0 0 0 0 0,-1 0 0 0 0,0 0 0 0 0,0 0 0 0 0,0 0 0 0 0,0 0 0 0 0,0 0 0 0 0,0 0 0 0 0,5 0 0 0 0,6 0 0 0 0,2 0 0 0 0,-2 0 0 0 0,-2 0 0 0 0,-3 0 0 0 0,-3 0 0 0 0,-1 0 0 0 0,3 0 0 0 0,2 0 0 0 0,-1 0 0 0 0,-2 0 0 0 0,4 0 0 0 0,6 0 0 0 0,-1-5 0 0 0,-1-1 0 0 0,-4-1 0 0 0,-2 3 0 0 0,-3 0 0 0 0,-1 2 0 0 0,-2 1 0 0 0,0 0 0 0 0,0 1 0 0 0,4 0 0 0 0,2 1 0 0 0,5-1 0 0 0,5-5 0 0 0,10-1 0 0 0,5 0 0 0 0,7 1 0 0 0,1 2 0 0 0,0 1 0 0 0,-2 1 0 0 0,-3 0 0 0 0,-2 1 0 0 0,-7 0 0 0 0,2 1 0 0 0,-3-1 0 0 0,-1 0 0 0 0,-4 0 0 0 0,-1 0 0 0 0,-4 0 0 0 0,-3 0 0 0 0,1 0 0 0 0,-2 0 0 0 0,2 0 0 0 0,5 0 0 0 0,3 0 0 0 0,9 0 0 0 0,3 0 0 0 0,2 0 0 0 0,0 0 0 0 0,4 0 0 0 0,-1 0 0 0 0,0 0 0 0 0,-3 0 0 0 0,-6 0 0 0 0,-9 0 0 0 0,-7 0 0 0 0,-1 0 0 0 0,-2 0 0 0 0,-2 0 0 0 0,-3 0 0 0 0,-2 0 0 0 0,-1 0 0 0 0,-1 0 0 0 0,0 0 0 0 0,-1 0 0 0 0,1 0 0 0 0,0 0 0 0 0,0 0 0 0 0,0 0 0 0 0,0 0 0 0 0,0-5 0 0 0,1-1 0 0 0,-1 0 0 0 0,0 1 0 0 0,5 2 0 0 0,2 0 0 0 0,-1 2 0 0 0,4 1 0 0 0,0 0 0 0 0,-1 0 0 0 0,-3 0 0 0 0,-2 1 0 0 0,-2-1 0 0 0,0 0 0 0 0,-2 0 0 0 0,0 0 0 0 0,0 0 0 0 0,0 0 0 0 0,-1 0 0 0 0,1 0 0 0 0,0 0 0 0 0,5 0 0 0 0,2-5 0 0 0,-1-1 0 0 0,-1 0 0 0 0,4 1 0 0 0,0 1 0 0 0,-2 2 0 0 0,-1 1 0 0 0,2 1 0 0 0,1 0 0 0 0,-2 0 0 0 0,-2 0 0 0 0,4 0 0 0 0,-1 1 0 0 0,4-1 0 0 0,0 0 0 0 0,-3 0 0 0 0,3 0 0 0 0,4 0 0 0 0,3 0 0 0 0,5 0 0 0 0,-3 0 0 0 0,0 0 0 0 0,2 0 0 0 0,-4 0 0 0 0,-4 0 0 0 0,-5 0 0 0 0,0 0 0 0 0,-1 0 0 0 0,-2 0 0 0 0,-2 0 0 0 0,-2 0 0 0 0,3 0 0 0 0,1 0 0 0 0,-1 0 0 0 0,-1 0 0 0 0,3 0 0 0 0,0 0 0 0 0,-1 0 0 0 0,-1 0 0 0 0,-3 0 0 0 0,-1 0 0 0 0,-1 0 0 0 0,0 0 0 0 0,-1 0 0 0 0,5 0 0 0 0,1 0 0 0 0,0 0 0 0 0,-6 5 0 0 0,-3 1 0 0 0,-1 0 0 0 0,1-1 0 0 0,0-1 0 0 0,1-2 0 0 0,1-1 0 0 0,0-1 0 0 0,1 0 0 0 0,5 0 0 0 0,2 0 0 0 0,0 4 0 0 0,-2 3 0 0 0,-1-2 0 0 0,-2 0 0 0 0,0-1 0 0 0,-2-2 0 0 0,1-1 0 0 0,-6 4 0 0 0,3 2 0 0 0,2-1 0 0 0,2-2 0 0 0,-1-1 0 0 0,5-1 0 0 0,2-1 0 0 0,-1 0 0 0 0,3-1 0 0 0,5-1 0 0 0,0 1 0 0 0,-2 0 0 0 0,-4 0 0 0 0,1 0 0 0 0,0 4 0 0 0,-2 3 0 0 0,-3-1 0 0 0,-2-1 0 0 0,-1-2 0 0 0,-1-1 0 0 0,-1-1 0 0 0,4 0 0 0 0,3-1 0 0 0,-2 0 0 0 0,0-1 0 0 0,4 1 0 0 0,-1 5 0 0 0,4 1 0 0 0,0 0 0 0 0,-2-1 0 0 0,-3-2 0 0 0,3 0 0 0 0,-1-2 0 0 0,-2-1 0 0 0,-2 0 0 0 0,-1 0 0 0 0,-3 0 0 0 0,5-1 0 0 0,1 1 0 0 0,-1 0 0 0 0,-2 0 0 0 0,5 0 0 0 0,-1 0 0 0 0,-1 0 0 0 0,4 0 0 0 0,3 0 0 0 0,1 0 0 0 0,-3 0 0 0 0,-3 0 0 0 0,1 0 0 0 0,0 0 0 0 0,2 0 0 0 0,0 0 0 0 0,-3 0 0 0 0,-2 0 0 0 0,-3 0 0 0 0,-1 0 0 0 0,-2 0 0 0 0,-1 0 0 0 0,0 0 0 0 0,-1 0 0 0 0,1 0 0 0 0,0 0 0 0 0,0 0 0 0 0,0 0 0 0 0,0 0 0 0 0,0 0 0 0 0,0 0 0 0 0,1 0 0 0 0,-1 0 0 0 0,0 0 0 0 0,0 0 0 0 0,1 0 0 0 0,-1 0 0 0 0,0 0 0 0 0,0 0 0 0 0,5 0 0 0 0,2 0 0 0 0,4 0 0 0 0,5 0 0 0 0,1 0 0 0 0,1 0 0 0 0,-2 0 0 0 0,1 0 0 0 0,-2 0 0 0 0,-4 0 0 0 0,-3 0 0 0 0,-4 0 0 0 0,3 0 0 0 0,0 0 0 0 0,4 0 0 0 0,0 0 0 0 0,-2 0 0 0 0,-3 0 0 0 0,4 0 0 0 0,3 0 0 0 0,1 0 0 0 0,-3 0 0 0 0,-2 0 0 0 0,-4 0 0 0 0,-2 0 0 0 0,3 0 0 0 0,1 0 0 0 0,-1 0 0 0 0,-1 0 0 0 0,-2 0 0 0 0,-1 0 0 0 0,-1 0 0 0 0,-1 0 0 0 0,0 0 0 0 0,0 0 0 0 0,0 0 0 0 0,0 0 0 0 0,0 0 0 0 0,0 5 0 0 0,0 1 0 0 0,1 0 0 0 0,-1-1 0 0 0,0 3 0 0 0,0 1 0 0 0,0-2 0 0 0,1-1 0 0 0,-1-3 0 0 0,0-1 0 0 0,0-1 0 0 0,1-1 0 0 0,-1 0 0 0 0,0 0 0 0 0,0-1 0 0 0,-4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11361 9632 16383 0 0,'5'-5'0'0'0,"6"-2"0"0"0,2 6 0 0 0,-2 7 0 0 0,2 8 0 0 0,-1 6 0 0 0,-3 9 0 0 0,-2 5 0 0 0,-3 1 0 0 0,-2 0 0 0 0,3-2 0 0 0,2-1 0 0 0,-2-2 0 0 0,0-1 0 0 0,-2 0 0 0 0,3-6 0 0 0,1-1 0 0 0,0 0 0 0 0,-2 1 0 0 0,-2 1 0 0 0,-1 7 0 0 0,-1 2 0 0 0,-1 1 0 0 0,0-1 0 0 0,-1-1 0 0 0,1-1 0 0 0,0-1 0 0 0,0-1 0 0 0,0-1 0 0 0,-1 0 0 0 0,1 0 0 0 0,0 0 0 0 0,0 5 0 0 0,0 1 0 0 0,0 0 0 0 0,0 0 0 0 0,0-3 0 0 0,0 0 0 0 0,0-2 0 0 0,0 0 0 0 0,0-1 0 0 0,0 0 0 0 0,0 5 0 0 0,0 1 0 0 0,0 0 0 0 0,0-1 0 0 0,0-1 0 0 0,0-2 0 0 0,0-1 0 0 0,0 0 0 0 0,-4-1 0 0 0,-8 0 0 0 0,0 0 0 0 0,-4 0 0 0 0,1 5 0 0 0,4 6 0 0 0,2 2 0 0 0,4-2 0 0 0,3 3 0 0 0,1-2 0 0 0,1-3 0 0 0,0-2 0 0 0,1-3 0 0 0,0-1 0 0 0,-6-3 0 0 0,-1 5 0 0 0,-4 2 0 0 0,-1-2 0 0 0,1 0 0 0 0,3-2 0 0 0,2-1 0 0 0,3-1 0 0 0,0 0 0 0 0,2-1 0 0 0,0 0 0 0 0,1 0 0 0 0,-1 0 0 0 0,1 0 0 0 0,-1 0 0 0 0,0 1 0 0 0,0-1 0 0 0,0 0 0 0 0,0 0 0 0 0,0 0 0 0 0,0 1 0 0 0,0-1 0 0 0,0 0 0 0 0,0 5 0 0 0,0 2 0 0 0,0-1 0 0 0,0-1 0 0 0,0-1 0 0 0,-4-7 0 0 0,-3-2 0 0 0,1 0 0 0 0,1 0 0 0 0,2 2 0 0 0,1 1 0 0 0,0 0 0 0 0,2 2 0 0 0,-5 0 0 0 0,-1 0 0 0 0,0 1 0 0 0,-3-1 0 0 0,-1 1 0 0 0,2-1 0 0 0,2 0 0 0 0,-3 6 0 0 0,1 0 0 0 0,1 0 0 0 0,-3-5 0 0 0,0-4 0 0 0,2-1 0 0 0,-2 1 0 0 0,0 0 0 0 0,2 1 0 0 0,2 1 0 0 0,3 0 0 0 0,1 1 0 0 0,1 1 0 0 0,1-1 0 0 0,0 0 0 0 0,1 1 0 0 0,-1-1 0 0 0,1 0 0 0 0,-1 1 0 0 0,0-1 0 0 0,0 0 0 0 0,0 0 0 0 0,0 1 0 0 0,0-1 0 0 0,0 0 0 0 0,0 0 0 0 0,0 0 0 0 0,0 1 0 0 0,0-1 0 0 0,0 0 0 0 0,0 0 0 0 0,0 1 0 0 0,0-1 0 0 0,0 0 0 0 0,0 0 0 0 0,5 0 0 0 0,1 1 0 0 0,0-1 0 0 0,-1 0 0 0 0,-1 0 0 0 0,-2 1 0 0 0,-1-1 0 0 0,4 0 0 0 0,2 0 0 0 0,-1 0 0 0 0,3 1 0 0 0,1-1 0 0 0,-2 0 0 0 0,2 0 0 0 0,1 1 0 0 0,-3-1 0 0 0,2 0 0 0 0,0-5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11668 13705 16383 0 0,'5'0'0'0'0,"6"0"0"0"0,6 0 0 0 0,6 0 0 0 0,2 0 0 0 0,3 0 0 0 0,1 0 0 0 0,0 0 0 0 0,6 0 0 0 0,5 0 0 0 0,2 0 0 0 0,2 0 0 0 0,-1 0 0 0 0,2 0 0 0 0,-2 0 0 0 0,-4 0 0 0 0,2 0 0 0 0,-2 0 0 0 0,-3 0 0 0 0,-2 0 0 0 0,-2 0 0 0 0,-3 0 0 0 0,5 0 0 0 0,0 0 0 0 0,5 0 0 0 0,5 0 0 0 0,9 5 0 0 0,10 2 0 0 0,5 3 0 0 0,-1 2 0 0 0,-2-3 0 0 0,-1-2 0 0 0,-9-2 0 0 0,-2-2 0 0 0,-2 3 0 0 0,-4 0 0 0 0,-5 0 0 0 0,-6-1 0 0 0,-3-2 0 0 0,-3-2 0 0 0,-2 0 0 0 0,0-1 0 0 0,-1 0 0 0 0,5 0 0 0 0,6 0 0 0 0,7-1 0 0 0,5 1 0 0 0,4 0 0 0 0,2 0 0 0 0,-4 0 0 0 0,-5 0 0 0 0,-7 0 0 0 0,-4 0 0 0 0,-5 0 0 0 0,-2 0 0 0 0,-1 0 0 0 0,-1 0 0 0 0,5 0 0 0 0,2 0 0 0 0,-1 0 0 0 0,0 0 0 0 0,3 0 0 0 0,0 0 0 0 0,0 0 0 0 0,2 0 0 0 0,5 0 0 0 0,0 0 0 0 0,-3 0 0 0 0,-3 0 0 0 0,-3 0 0 0 0,-3 0 0 0 0,-2 0 0 0 0,4 0 0 0 0,2 0 0 0 0,-2 0 0 0 0,0 0 0 0 0,3 0 0 0 0,0 0 0 0 0,-1 0 0 0 0,-1 0 0 0 0,-2 0 0 0 0,-2 0 0 0 0,-1 0 0 0 0,-1 0 0 0 0,-4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14854 13266 16383 0 0,'0'-5'0'0'0,"0"-6"0"0"0,-5-1 0 0 0,-6 1 0 0 0,-11 2 0 0 0,-7 4 0 0 0,-3 1 0 0 0,0 3 0 0 0,-1 0 0 0 0,1 2 0 0 0,2-1 0 0 0,0 1 0 0 0,1-1 0 0 0,1 0 0 0 0,-1 1 0 0 0,1-1 0 0 0,0 0 0 0 0,0 0 0 0 0,0 0 0 0 0,0 0 0 0 0,0 0 0 0 0,0 0 0 0 0,0 0 0 0 0,-1 0 0 0 0,1 0 0 0 0,0 0 0 0 0,-5 0 0 0 0,-2 0 0 0 0,1 0 0 0 0,1 0 0 0 0,-4 0 0 0 0,0 0 0 0 0,-3 0 0 0 0,0 0 0 0 0,2 0 0 0 0,3 0 0 0 0,3 0 0 0 0,1 0 0 0 0,2 0 0 0 0,1 0 0 0 0,0 0 0 0 0,0 0 0 0 0,0 0 0 0 0,1 0 0 0 0,-1 0 0 0 0,0 0 0 0 0,0 0 0 0 0,-1 0 0 0 0,1 0 0 0 0,0 0 0 0 0,0 0 0 0 0,-1 0 0 0 0,1 0 0 0 0,5-5 0 0 0,1-1 0 0 0,0 0 0 0 0,-2 1 0 0 0,0 1 0 0 0,-2 2 0 0 0,-1 1 0 0 0,-1 0 0 0 0,0 1 0 0 0,-1 1 0 0 0,-4-6 0 0 0,-2-1 0 0 0,-4-5 0 0 0,-1 0 0 0 0,2 2 0 0 0,-2 2 0 0 0,1 2 0 0 0,2 2 0 0 0,2 2 0 0 0,4 1 0 0 0,0 0 0 0 0,3-4 0 0 0,-1-2 0 0 0,2 0 0 0 0,-1 2 0 0 0,0 0 0 0 0,0 2 0 0 0,-4 1 0 0 0,-3 1 0 0 0,1 0 0 0 0,1 0 0 0 0,1 0 0 0 0,-3 0 0 0 0,-1 1 0 0 0,1-1 0 0 0,2 0 0 0 0,2 0 0 0 0,0 0 0 0 0,7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14894 12709 16383 0 0,'0'5'0'0'0,"-5"1"0"0"0,-6 0 0 0 0,-6-1 0 0 0,-5-1 0 0 0,-4-2 0 0 0,-2-1 0 0 0,-1-1 0 0 0,-5 0 0 0 0,-7 0 0 0 0,-5 0 0 0 0,-5 0 0 0 0,1-1 0 0 0,0 1 0 0 0,-6 0 0 0 0,2 0 0 0 0,5 0 0 0 0,6 0 0 0 0,6 0 0 0 0,4 0 0 0 0,3 0 0 0 0,1 0 0 0 0,2 0 0 0 0,0 0 0 0 0,0 0 0 0 0,0 0 0 0 0,-1 0 0 0 0,0 0 0 0 0,0 0 0 0 0,-5 0 0 0 0,-1-5 0 0 0,-1-1 0 0 0,2-5 0 0 0,1 0 0 0 0,2 1 0 0 0,1 3 0 0 0,0 3 0 0 0,1 1 0 0 0,0 2 0 0 0,0 0 0 0 0,-5-3 0 0 0,-1-2 0 0 0,-1 0 0 0 0,2 2 0 0 0,2 1 0 0 0,0-4 0 0 0,-3 0 0 0 0,-1 0 0 0 0,-4 2 0 0 0,0 2 0 0 0,1-4 0 0 0,3 0 0 0 0,2 1 0 0 0,-2-4 0 0 0,-1 0 0 0 0,2 2 0 0 0,1 3 0 0 0,2 1 0 0 0,1 2 0 0 0,1 1 0 0 0,0 1 0 0 0,1 0 0 0 0,0 1 0 0 0,1-1 0 0 0,-1 0 0 0 0,0 1 0 0 0,0-1 0 0 0,-1 0 0 0 0,1 0 0 0 0,-5 0 0 0 0,-1 0 0 0 0,-1 0 0 0 0,2 0 0 0 0,1 0 0 0 0,2 0 0 0 0,1 0 0 0 0,0 0 0 0 0,1 0 0 0 0,-5 0 0 0 0,-1 0 0 0 0,-1 0 0 0 0,-2 0 0 0 0,-1 0 0 0 0,1 0 0 0 0,3 0 0 0 0,2 0 0 0 0,2 0 0 0 0,1 0 0 0 0,0 0 0 0 0,1 0 0 0 0,0 0 0 0 0,5 0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14966 12097 16383 0 0,'-5'0'0'0'0,"-6"0"0"0"0,-7 5 0 0 0,-4 2 0 0 0,-3-1 0 0 0,-8-1 0 0 0,-2-2 0 0 0,-6-1 0 0 0,-4-1 0 0 0,-5 0 0 0 0,-4-1 0 0 0,-1 0 0 0 0,-2-1 0 0 0,0 1 0 0 0,-1 0 0 0 0,1 0 0 0 0,0 0 0 0 0,5 0 0 0 0,6 0 0 0 0,7 0 0 0 0,4 0 0 0 0,5 0 0 0 0,1 0 0 0 0,2 0 0 0 0,0 0 0 0 0,0 0 0 0 0,0 0 0 0 0,-1 0 0 0 0,-4 0 0 0 0,-3 0 0 0 0,1 0 0 0 0,1 0 0 0 0,1 0 0 0 0,7-5 0 0 0,2-2 0 0 0,0 1 0 0 0,0 1 0 0 0,-7 2 0 0 0,-7-4 0 0 0,-2 0 0 0 0,0 0 0 0 0,3 2 0 0 0,2 2 0 0 0,-3 1 0 0 0,1 1 0 0 0,1 1 0 0 0,2 0 0 0 0,2 0 0 0 0,-4 1 0 0 0,0-1 0 0 0,-5 0 0 0 0,1 0 0 0 0,2 0 0 0 0,2 0 0 0 0,2 0 0 0 0,2-5 0 0 0,2-1 0 0 0,1 0 0 0 0,0 1 0 0 0,-5 2 0 0 0,-6 0 0 0 0,-1 2 0 0 0,1 1 0 0 0,3 0 0 0 0,2-5 0 0 0,3-1 0 0 0,1 0 0 0 0,1 2 0 0 0,1 0 0 0 0,0 2 0 0 0,0 1 0 0 0,1 1 0 0 0,-1 0 0 0 0,0 0 0 0 0,0 0 0 0 0,0 0 0 0 0,-1 1 0 0 0,1-1 0 0 0,0 0 0 0 0,0 0 0 0 0,0 0 0 0 0,-1 0 0 0 0,6-5 0 0 0,6-1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30983 7832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14899 11471 16383 0 0,'-9'0'0'0'0,"-14"0"0"0"0,-6 0 0 0 0,-9 0 0 0 0,-12 0 0 0 0,-7 0 0 0 0,-9 0 0 0 0,-7 0 0 0 0,-10 0 0 0 0,-10-5 0 0 0,-5-6 0 0 0,-3-7 0 0 0,-10-4 0 0 0,0-3 0 0 0,5 2 0 0 0,1 5 0 0 0,4 1 0 0 0,9 3 0 0 0,11 0 0 0 0,15 1 0 0 0,13 4 0 0 0,11 3 0 0 0,8 2 0 0 0,5 3 0 0 0,3 0 0 0 0,0 2 0 0 0,1-1 0 0 0,-6 1 0 0 0,-2-1 0 0 0,0 1 0 0 0,0-1 0 0 0,-3 0 0 0 0,-1 0 0 0 0,2 0 0 0 0,-4 0 0 0 0,1 0 0 0 0,2 0 0 0 0,-8 0 0 0 0,-1 0 0 0 0,-2 0 0 0 0,-3-5 0 0 0,2-1 0 0 0,5 0 0 0 0,5 1 0 0 0,3 1 0 0 0,4 2 0 0 0,2 1 0 0 0,1 1 0 0 0,1 0 0 0 0,-1 0 0 0 0,1 0 0 0 0,-1 0 0 0 0,1 1 0 0 0,-1-1 0 0 0,0 0 0 0 0,-1 0 0 0 0,-4 0 0 0 0,-1 0 0 0 0,-1 0 0 0 0,2 5 0 0 0,2 1 0 0 0,0 0 0 0 0,2 4 0 0 0,0 0 0 0 0,6-2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14974 10909 16383 0 0,'-5'0'0'0'0,"-6"0"0"0"0,-12 0 0 0 0,-5 5 0 0 0,-9 1 0 0 0,-2 1 0 0 0,1-3 0 0 0,-4 0 0 0 0,-3-2 0 0 0,-4-1 0 0 0,-3 0 0 0 0,-3-1 0 0 0,-1 0 0 0 0,-1-1 0 0 0,0 1 0 0 0,-5 0 0 0 0,3 0 0 0 0,3 0 0 0 0,0-5 0 0 0,6-2 0 0 0,6 1 0 0 0,1 1 0 0 0,-2 2 0 0 0,-3 1 0 0 0,-7 1 0 0 0,-4 0 0 0 0,-2 1 0 0 0,0-5 0 0 0,5-1 0 0 0,8 1 0 0 0,7 0 0 0 0,6 2 0 0 0,-6-4 0 0 0,0-1 0 0 0,1 2 0 0 0,4 1 0 0 0,2 1 0 0 0,3 3 0 0 0,1 0 0 0 0,1 0 0 0 0,2 2 0 0 0,-1-1 0 0 0,0 0 0 0 0,0 0 0 0 0,1-4 0 0 0,-1-2 0 0 0,0 0 0 0 0,-5 1 0 0 0,-2 1 0 0 0,1 2 0 0 0,1 1 0 0 0,-4 0 0 0 0,0 1 0 0 0,2-4 0 0 0,1-2 0 0 0,2 0 0 0 0,2 1 0 0 0,1 2 0 0 0,1 1 0 0 0,0 1 0 0 0,0-5 0 0 0,0 0 0 0 0,0 0 0 0 0,-5 2 0 0 0,-1 5 0 0 0,0 4 0 0 0,1 0 0 0 0,1 4 0 0 0,1 1 0 0 0,2-2 0 0 0,-4-1 0 0 0,-2 2 0 0 0,1 4 0 0 0,1 1 0 0 0,2-3 0 0 0,0-3 0 0 0,2 2 0 0 0,5 0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13844 11509 16383 0 0,'-5'0'0'0'0,"-6"0"0"0"0,-6 0 0 0 0,-5 0 0 0 0,-4 0 0 0 0,-2 0 0 0 0,-6 0 0 0 0,-2 0 0 0 0,1 0 0 0 0,1 0 0 0 0,-8 0 0 0 0,-2 0 0 0 0,2 0 0 0 0,-1 0 0 0 0,-4 0 0 0 0,-7 0 0 0 0,-5 0 0 0 0,4 0 0 0 0,0 0 0 0 0,6 0 0 0 0,1 0 0 0 0,-1 0 0 0 0,4 0 0 0 0,4 0 0 0 0,4 0 0 0 0,4 0 0 0 0,3 0 0 0 0,1 0 0 0 0,1 0 0 0 0,1 0 0 0 0,0 0 0 0 0,-1 0 0 0 0,0 0 0 0 0,1 0 0 0 0,-6 0 0 0 0,-2 0 0 0 0,1 0 0 0 0,1 0 0 0 0,1 0 0 0 0,2 0 0 0 0,0 0 0 0 0,2 0 0 0 0,-5 0 0 0 0,-2 0 0 0 0,1 0 0 0 0,1 0 0 0 0,2 0 0 0 0,0 0 0 0 0,2 0 0 0 0,1 0 0 0 0,-1 0 0 0 0,1 0 0 0 0,-4 0 0 0 0,-3 0 0 0 0,1 0 0 0 0,-4 0 0 0 0,0 0 0 0 0,2 0 0 0 0,-3 0 0 0 0,0 0 0 0 0,3 0 0 0 0,2 0 0 0 0,2 0 0 0 0,6 5 0 0 0,9 2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11986 10319 16383 0 0,'4'0'0'0'0,"8"0"0"0"0,5 0 0 0 0,5 0 0 0 0,4 0 0 0 0,2 0 0 0 0,5 0 0 0 0,3 0 0 0 0,4 0 0 0 0,6 0 0 0 0,-1 0 0 0 0,1 0 0 0 0,-1 0 0 0 0,0 0 0 0 0,-2 0 0 0 0,-4 0 0 0 0,-3 0 0 0 0,6 0 0 0 0,5 0 0 0 0,0 0 0 0 0,2 0 0 0 0,-3 0 0 0 0,5 0 0 0 0,3 0 0 0 0,-2 0 0 0 0,-5 0 0 0 0,-2 0 0 0 0,-3 5 0 0 0,1 1 0 0 0,-2 0 0 0 0,-4-1 0 0 0,-3-2 0 0 0,-2 0 0 0 0,-2 3 0 0 0,-1 0 0 0 0,-1 0 0 0 0,-1-1 0 0 0,1-2 0 0 0,4-1 0 0 0,2-1 0 0 0,0 0 0 0 0,-1-2 0 0 0,-1 1 0 0 0,-2 0 0 0 0,5 0 0 0 0,0-1 0 0 0,-1 1 0 0 0,4 0 0 0 0,4 0 0 0 0,1 0 0 0 0,-3 0 0 0 0,2 5 0 0 0,3 1 0 0 0,-1 0 0 0 0,-4-1 0 0 0,2-1 0 0 0,2-2 0 0 0,0-1 0 0 0,1 0 0 0 0,-2-1 0 0 0,6 4 0 0 0,-1 2 0 0 0,-3 5 0 0 0,-5 0 0 0 0,1-2 0 0 0,-3-2 0 0 0,-2-2 0 0 0,-2-2 0 0 0,-3-2 0 0 0,-2-1 0 0 0,5 0 0 0 0,0-1 0 0 0,0 1 0 0 0,-6-1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13203 9710 16383 0 0,'-5'0'0'0'0,"4"0"0"0"0,6 0 0 0 0,7 0 0 0 0,7 0 0 0 0,4 0 0 0 0,9 0 0 0 0,3 0 0 0 0,0 0 0 0 0,5 0 0 0 0,-1 0 0 0 0,3 5 0 0 0,0 1 0 0 0,1 0 0 0 0,-1 4 0 0 0,2 0 0 0 0,2-2 0 0 0,-1 3 0 0 0,-3-1 0 0 0,0 4 0 0 0,-2-2 0 0 0,-3-2 0 0 0,2-4 0 0 0,-1-1 0 0 0,-2 2 0 0 0,2 5 0 0 0,0 0 0 0 0,-2-1 0 0 0,-3-4 0 0 0,-1-1 0 0 0,3 1 0 0 0,0 1 0 0 0,-1-2 0 0 0,-1-1 0 0 0,-2-2 0 0 0,-1-1 0 0 0,0-2 0 0 0,-2 0 0 0 0,0 5 0 0 0,0 1 0 0 0,0 4 0 0 0,0 1 0 0 0,0-1 0 0 0,5-3 0 0 0,-4 2 0 0 0,-1 0 0 0 0,-1-2 0 0 0,0-1 0 0 0,0-3 0 0 0,0-1 0 0 0,-4-2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11165 9897 16383 0 0,'5'0'0'0'0,"6"0"0"0"0,7 0 0 0 0,4 0 0 0 0,3 0 0 0 0,3 0 0 0 0,1 0 0 0 0,1 0 0 0 0,-1-5 0 0 0,0-1 0 0 0,0 0 0 0 0,-5 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9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11331 10636 16383 0 0,'0'5'0'0'0,"0"6"0"0"0,0 6 0 0 0,0 6 0 0 0,5 2 0 0 0,1 3 0 0 0,0 1 0 0 0,-1 1 0 0 0,-1-1 0 0 0,-2 5 0 0 0,-1 1 0 0 0,-1 0 0 0 0,1-1 0 0 0,-2 2 0 0 0,6-4 0 0 0,1-3 0 0 0,0-1 0 0 0,-1-1 0 0 0,-2-1 0 0 0,-1 1 0 0 0,-1 0 0 0 0,0 6 0 0 0,-1 1 0 0 0,-1 0 0 0 0,1-1 0 0 0,5-1 0 0 0,6-2 0 0 0,1 0 0 0 0,-1-2 0 0 0,-3 1 0 0 0,-2-1 0 0 0,-3 0 0 0 0,-1 0 0 0 0,-2 0 0 0 0,0 0 0 0 0,0 0 0 0 0,-1 5 0 0 0,1 1 0 0 0,-1 1 0 0 0,1-2 0 0 0,0-1 0 0 0,0-2 0 0 0,0 9 0 0 0,0 2 0 0 0,0 0 0 0 0,0-3 0 0 0,0 1 0 0 0,0 0 0 0 0,0-2 0 0 0,0 1 0 0 0,0 5 0 0 0,0 4 0 0 0,0-1 0 0 0,0-3 0 0 0,-5 0 0 0 0,-1-2 0 0 0,0-3 0 0 0,-4 6 0 0 0,0 5 0 0 0,2 4 0 0 0,-3 3 0 0 0,1-4 0 0 0,1-1 0 0 0,4-4 0 0 0,-4-1 0 0 0,1-3 0 0 0,1 6 0 0 0,-3-2 0 0 0,1 2 0 0 0,1-3 0 0 0,-2 5 0 0 0,0-1 0 0 0,-3-5 0 0 0,1 0 0 0 0,2-3 0 0 0,3-4 0 0 0,3-3 0 0 0,2-3 0 0 0,1 2 0 0 0,1 1 0 0 0,0-1 0 0 0,1-2 0 0 0,-5-1 0 0 0,-2-1 0 0 0,0-1 0 0 0,1-1 0 0 0,2-5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8705 4152 16383 0 0,'8'0'0'0'0,"10"0"0"0"0,11 0 0 0 0,8 0 0 0 0,6 0 0 0 0,3 0 0 0 0,3 0 0 0 0,0 0 0 0 0,0 0 0 0 0,0 0 0 0 0,-1 0 0 0 0,0 0 0 0 0,-1 0 0 0 0,0 0 0 0 0,0 0 0 0 0,0 0 0 0 0,0 0 0 0 0,0 0 0 0 0,8 0 0 0 0,3 0 0 0 0,7 0 0 0 0,9 0 0 0 0,-1 0 0 0 0,12 0 0 0 0,8 0 0 0 0,3 0 0 0 0,10 0 0 0 0,2 0 0 0 0,0 0 0 0 0,-12 0 0 0 0,-5 0 0 0 0,-10 0 0 0 0,-12 0 0 0 0,-8 0 0 0 0,0 0 0 0 0,-9-8 0 0 0,-7-2 0 0 0,7-9 0 0 0,9 1 0 0 0,2 2 0 0 0,0 4 0 0 0,3 4 0 0 0,8 4 0 0 0,-1 2 0 0 0,-5 1 0 0 0,2 2 0 0 0,5 0 0 0 0,-3-1 0 0 0,-4-7 0 0 0,-7-3 0 0 0,2 0 0 0 0,0 2 0 0 0,-5 3 0 0 0,-3 1 0 0 0,5-6 0 0 0,0-1 0 0 0,6 0 0 0 0,0 3 0 0 0,-12-5 0 0 0,2-1 0 0 0,-2 3 0 0 0,-1 2 0 0 0,6 3 0 0 0,1 3 0 0 0,7 2 0 0 0,-1 0 0 0 0,-3 2 0 0 0,-5-1 0 0 0,-3 1 0 0 0,4-1 0 0 0,0 1 0 0 0,-1-1 0 0 0,-4 0 0 0 0,6 0 0 0 0,1 0 0 0 0,-3 0 0 0 0,-2 0 0 0 0,-4 0 0 0 0,-2 0 0 0 0,-1 0 0 0 0,14 0 0 0 0,5 0 0 0 0,7 0 0 0 0,6 0 0 0 0,6 0 0 0 0,12 0 0 0 0,5 8 0 0 0,1 3 0 0 0,-1-1 0 0 0,-11-2 0 0 0,-13-2 0 0 0,-20 5 0 0 0,-20 2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7038 8176 16383 0 0,'8'0'0'0'0,"11"0"0"0"0,9 0 0 0 0,9 0 0 0 0,6 0 0 0 0,3 0 0 0 0,3 0 0 0 0,0 0 0 0 0,0 0 0 0 0,8 0 0 0 0,2 0 0 0 0,-1 0 0 0 0,-3 0 0 0 0,14 0 0 0 0,3 0 0 0 0,-3 0 0 0 0,-5 0 0 0 0,3 0 0 0 0,-2 0 0 0 0,-5 0 0 0 0,-4 0 0 0 0,-3 0 0 0 0,-3 0 0 0 0,-3 0 0 0 0,8 0 0 0 0,2 0 0 0 0,0 0 0 0 0,5 0 0 0 0,1 0 0 0 0,-3 0 0 0 0,-3 0 0 0 0,-3 0 0 0 0,-4 0 0 0 0,-1 0 0 0 0,-2 0 0 0 0,0 0 0 0 0,-1 0 0 0 0,9 0 0 0 0,2 0 0 0 0,-1 0 0 0 0,-1 0 0 0 0,-2 0 0 0 0,-2 0 0 0 0,-2 0 0 0 0,-2 0 0 0 0,1 0 0 0 0,-2 0 0 0 0,1 0 0 0 0,-1 0 0 0 0,1 0 0 0 0,0 0 0 0 0,0 0 0 0 0,0 0 0 0 0,0 0 0 0 0,8 0 0 0 0,10 0 0 0 0,3 0 0 0 0,6 0 0 0 0,5 0 0 0 0,7 0 0 0 0,3 0 0 0 0,4 0 0 0 0,1 0 0 0 0,-7 0 0 0 0,-2 0 0 0 0,0 0 0 0 0,-7 0 0 0 0,-7 0 0 0 0,-9 0 0 0 0,-7 0 0 0 0,-4 0 0 0 0,-4 0 0 0 0,0 0 0 0 0,-2 0 0 0 0,0 0 0 0 0,1 0 0 0 0,8 0 0 0 0,3 0 0 0 0,0 0 0 0 0,-2 0 0 0 0,6 0 0 0 0,0 0 0 0 0,-2 0 0 0 0,-3 0 0 0 0,-3 0 0 0 0,-2 0 0 0 0,-3 0 0 0 0,-1 0 0 0 0,8 0 0 0 0,2 0 0 0 0,0 0 0 0 0,-3 0 0 0 0,-1 0 0 0 0,-3 0 0 0 0,-1 0 0 0 0,-1 0 0 0 0,-1 0 0 0 0,0 0 0 0 0,-9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11139 7964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28866 8546 16383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12621 7038 16383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8308 4101 16383 0 0,'8'0'0'0'0,"11"0"0"0"0,9 0 0 0 0,17 0 0 0 0,9 0 0 0 0,10 0 0 0 0,3 0 0 0 0,6 0 0 0 0,7 0 0 0 0,-3 0 0 0 0,-6 0 0 0 0,1 0 0 0 0,-4 0 0 0 0,2 0 0 0 0,-2 0 0 0 0,3 0 0 0 0,5 0 0 0 0,15 0 0 0 0,-2 0 0 0 0,1 0 0 0 0,2 0 0 0 0,-8 0 0 0 0,-2 0 0 0 0,-7 0 0 0 0,0 0 0 0 0,-4 0 0 0 0,0 0 0 0 0,-2 0 0 0 0,-6 0 0 0 0,-6 0 0 0 0,-3 0 0 0 0,-4 0 0 0 0,-3 0 0 0 0,0 0 0 0 0,7 0 0 0 0,2 0 0 0 0,9 0 0 0 0,0 0 0 0 0,-3 0 0 0 0,-3 0 0 0 0,-4 0 0 0 0,-4 0 0 0 0,-2 0 0 0 0,-2 0 0 0 0,0 0 0 0 0,-1 0 0 0 0,1 0 0 0 0,-1 0 0 0 0,1 0 0 0 0,-1 0 0 0 0,1 0 0 0 0,0 0 0 0 0,0 0 0 0 0,0 0 0 0 0,0 0 0 0 0,0 0 0 0 0,0 0 0 0 0,0 0 0 0 0,0 0 0 0 0,0 0 0 0 0,1 0 0 0 0,-1 8 0 0 0,0 3 0 0 0,0-1 0 0 0,0-2 0 0 0,0-2 0 0 0,0 5 0 0 0,8 2 0 0 0,2-2 0 0 0,1-3 0 0 0,5-2 0 0 0,8-3 0 0 0,1-2 0 0 0,-5 0 0 0 0,3-2 0 0 0,-3 1 0 0 0,-5-1 0 0 0,-4 1 0 0 0,-13 7 0 0 0,-6 4 0 0 0,-1-1 0 0 0,1-2 0 0 0,1-2 0 0 0,2-3 0 0 0,11-1 0 0 0,3-1 0 0 0,1 7 0 0 0,-2 2 0 0 0,-2 0 0 0 0,6-2 0 0 0,1-3 0 0 0,-2-1 0 0 0,-2-2 0 0 0,-4-2 0 0 0,-9 0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6773 7885 16383 0 0,'16'0'0'0'0,"22"0"0"0"0,11 0 0 0 0,6 0 0 0 0,10 0 0 0 0,10 8 0 0 0,-1 2 0 0 0,-4 0 0 0 0,2-1 0 0 0,5-4 0 0 0,4-1 0 0 0,-2-2 0 0 0,1-1 0 0 0,-6-1 0 0 0,-6-1 0 0 0,-8 1 0 0 0,10-1 0 0 0,2 9 0 0 0,-4 2 0 0 0,3 0 0 0 0,-3-1 0 0 0,-5-4 0 0 0,-6-1 0 0 0,-3 6 0 0 0,4 1 0 0 0,1-1 0 0 0,-2-2 0 0 0,-3-2 0 0 0,-2-3 0 0 0,-3-2 0 0 0,0 0 0 0 0,-2-1 0 0 0,0-1 0 0 0,-1 1 0 0 0,1-1 0 0 0,-1 1 0 0 0,1 0 0 0 0,8 0 0 0 0,3 0 0 0 0,7 0 0 0 0,8 8 0 0 0,9 2 0 0 0,6 0 0 0 0,11-1 0 0 0,6 4 0 0 0,-7 2 0 0 0,-13-3 0 0 0,4 5 0 0 0,-6-1 0 0 0,-8-2 0 0 0,-10-5 0 0 0,1-3 0 0 0,-4-2 0 0 0,-3-3 0 0 0,-5-1 0 0 0,-2 0 0 0 0,-4-1 0 0 0,0 0 0 0 0,-2 1 0 0 0,1-1 0 0 0,-1 1 0 0 0,0 0 0 0 0,1 0 0 0 0,-1 0 0 0 0,9 0 0 0 0,11 0 0 0 0,2 0 0 0 0,-3 0 0 0 0,4 0 0 0 0,-2 0 0 0 0,-4 0 0 0 0,-5 0 0 0 0,-5 0 0 0 0,-2 0 0 0 0,-3 0 0 0 0,-1 0 0 0 0,-1 0 0 0 0,0 0 0 0 0,0 0 0 0 0,1 0 0 0 0,7 0 0 0 0,4 0 0 0 0,-1 0 0 0 0,-2 0 0 0 0,-2 0 0 0 0,-3 0 0 0 0,7 0 0 0 0,2 0 0 0 0,-2 0 0 0 0,-2 0 0 0 0,-3 0 0 0 0,-1 0 0 0 0,-3 8 0 0 0,8 2 0 0 0,1 1 0 0 0,0-3 0 0 0,-2-2 0 0 0,-3-3 0 0 0,-2-1 0 0 0,-1-1 0 0 0,-1-1 0 0 0,-1 0 0 0 0,-8-1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17515 8202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5953 9265 16383 0 0,'8'0'0'0'0,"11"0"0"0"0,10-8 0 0 0,7-3 0 0 0,15 1 0 0 0,14 2 0 0 0,4 2 0 0 0,7 2 0 0 0,-3 2 0 0 0,4 2 0 0 0,-5 0 0 0 0,-5 0 0 0 0,1 0 0 0 0,5 1 0 0 0,-1-1 0 0 0,-6 1 0 0 0,3-1 0 0 0,-3 0 0 0 0,3 0 0 0 0,-2 0 0 0 0,-4 0 0 0 0,-5 0 0 0 0,-4 0 0 0 0,-4 0 0 0 0,-2 0 0 0 0,7 0 0 0 0,2 0 0 0 0,-1-8 0 0 0,-1-3 0 0 0,-3 1 0 0 0,-2 2 0 0 0,-1 2 0 0 0,-2 2 0 0 0,0 2 0 0 0,0 2 0 0 0,0 0 0 0 0,-1 0 0 0 0,1 0 0 0 0,0 1 0 0 0,0-1 0 0 0,0 1 0 0 0,0-1 0 0 0,8 0 0 0 0,2 0 0 0 0,1 0 0 0 0,-3 0 0 0 0,6 0 0 0 0,0 0 0 0 0,-2 0 0 0 0,5 0 0 0 0,0 0 0 0 0,-4 0 0 0 0,-3 0 0 0 0,-4 0 0 0 0,-3 0 0 0 0,-1 0 0 0 0,-2 0 0 0 0,-1 0 0 0 0,1 0 0 0 0,-1 0 0 0 0,0 0 0 0 0,1 0 0 0 0,0 0 0 0 0,0 0 0 0 0,0 0 0 0 0,0 0 0 0 0,0 0 0 0 0,0 0 0 0 0,0 0 0 0 0,0 0 0 0 0,0 0 0 0 0,0 0 0 0 0,0 0 0 0 0,0 0 0 0 0,8 0 0 0 0,3 0 0 0 0,-1 0 0 0 0,-2 0 0 0 0,6 0 0 0 0,0 0 0 0 0,-2 0 0 0 0,-3 0 0 0 0,-3 0 0 0 0,-2 0 0 0 0,-3 0 0 0 0,-1 0 0 0 0,0 0 0 0 0,0 0 0 0 0,-1 0 0 0 0,0 0 0 0 0,1 0 0 0 0,0 0 0 0 0,0 0 0 0 0,0 0 0 0 0,0 0 0 0 0,0 0 0 0 0,0 0 0 0 0,0 0 0 0 0,0 0 0 0 0,0 0 0 0 0,0 0 0 0 0,0 0 0 0 0,0 0 0 0 0,0 0 0 0 0,0 0 0 0 0,8 0 0 0 0,3 0 0 0 0,-1 0 0 0 0,-2 0 0 0 0,-2 0 0 0 0,-2 0 0 0 0,-2 8 0 0 0,-1 2 0 0 0,-1 0 0 0 0,-1-1 0 0 0,1-4 0 0 0,0-1 0 0 0,7-2 0 0 0,4-1 0 0 0,-1-1 0 0 0,-2-1 0 0 0,-2 1 0 0 0,5 8 0 0 0,2 2 0 0 0,-2 0 0 0 0,-3-2 0 0 0,6-3 0 0 0,-1-1 0 0 0,-1-2 0 0 0,5 7 0 0 0,-1 1 0 0 0,-3 0 0 0 0,-3-2 0 0 0,-4-3 0 0 0,-3-1 0 0 0,-1-3 0 0 0,6 8 0 0 0,2 1 0 0 0,0 0 0 0 0,-3-2 0 0 0,-2-3 0 0 0,-1-1 0 0 0,-3-3 0 0 0,0 0 0 0 0,-1-1 0 0 0,0-1 0 0 0,-1 1 0 0 0,1 0 0 0 0,-1-1 0 0 0,9 1 0 0 0,3 0 0 0 0,7 0 0 0 0,1 0 0 0 0,-3 0 0 0 0,-4 0 0 0 0,3 0 0 0 0,0 0 0 0 0,-2 0 0 0 0,-5 0 0 0 0,-2 0 0 0 0,-3 0 0 0 0,-2 0 0 0 0,-1 0 0 0 0,-1 0 0 0 0,1 0 0 0 0,-1 0 0 0 0,1 0 0 0 0,-1 0 0 0 0,1 0 0 0 0,0 0 0 0 0,0 0 0 0 0,0 0 0 0 0,0 0 0 0 0,8 0 0 0 0,3 0 0 0 0,-1 0 0 0 0,-2 0 0 0 0,6 0 0 0 0,0 0 0 0 0,-2 0 0 0 0,-3 0 0 0 0,-3 0 0 0 0,-2 0 0 0 0,-3 0 0 0 0,-1 0 0 0 0,0 0 0 0 0,0-8 0 0 0,-1-3 0 0 0,1 1 0 0 0,-1 2 0 0 0,1 2 0 0 0,0-6 0 0 0,0 0 0 0 0,0 1 0 0 0,0 3 0 0 0,0 2 0 0 0,0 3 0 0 0,0 2 0 0 0,0 0 0 0 0,0 2 0 0 0,0-1 0 0 0,0-7 0 0 0,8-4 0 0 0,3 2 0 0 0,-1 1 0 0 0,6 2 0 0 0,1 2 0 0 0,-3 3 0 0 0,-4 0 0 0 0,4 1 0 0 0,1 0 0 0 0,-4 1 0 0 0,-2-1 0 0 0,-4 0 0 0 0,-2 1 0 0 0,-1-1 0 0 0,-2 0 0 0 0,-1 0 0 0 0,9 0 0 0 0,2 0 0 0 0,8 0 0 0 0,0 0 0 0 0,-2 0 0 0 0,-5 0 0 0 0,5 0 0 0 0,-1 0 0 0 0,5 0 0 0 0,8 0 0 0 0,-2 0 0 0 0,-5 0 0 0 0,2 0 0 0 0,-3 0 0 0 0,4 0 0 0 0,4 0 0 0 0,-1 0 0 0 0,10-8 0 0 0,-1-3 0 0 0,-6 1 0 0 0,-9 2 0 0 0,-8 2 0 0 0,-6 2 0 0 0,-4 2 0 0 0,-3-6 0 0 0,-1-3 0 0 0,0-7 0 0 0,-1 0 0 0 0,1 2 0 0 0,0 5 0 0 0,1 3 0 0 0,-1 4 0 0 0,-7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28866 8556 16383 0 0,'0'-5'0'0'0,"5"-1"0"0"0,6 0 0 0 0,6 1 0 0 0,5 1 0 0 0,4 2 0 0 0,2 1 0 0 0,1 1 0 0 0,0 0 0 0 0,6 0 0 0 0,-5-5 0 0 0,-1-1 0 0 0,-1 0 0 0 0,-1 1 0 0 0,0-3 0 0 0,0-5 0 0 0,0-1 0 0 0,1 3 0 0 0,0 3 0 0 0,0 2 0 0 0,0 3 0 0 0,1 2 0 0 0,-1 0 0 0 0,0-3 0 0 0,5-2 0 0 0,2 1 0 0 0,-1 0 0 0 0,-1 2 0 0 0,-6-4 0 0 0,-3 0 0 0 0,-5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7911 8790 16383 0 0,'5'0'0'0'0,"6"0"0"0"0,6 0 0 0 0,5 0 0 0 0,4 0 0 0 0,2 0 0 0 0,6 0 0 0 0,2 0 0 0 0,4 0 0 0 0,0 0 0 0 0,4 0 0 0 0,3 0 0 0 0,3 0 0 0 0,3 0 0 0 0,7 0 0 0 0,8 0 0 0 0,6 0 0 0 0,0 0 0 0 0,-2 0 0 0 0,-5 0 0 0 0,-8 0 0 0 0,-5 0 0 0 0,-6 0 0 0 0,-8 0 0 0 0,-4 0 0 0 0,-5 0 0 0 0,3 0 0 0 0,0 0 0 0 0,-1 0 0 0 0,3 0 0 0 0,1 0 0 0 0,-1 0 0 0 0,-2 0 0 0 0,2 0 0 0 0,1 0 0 0 0,-2 0 0 0 0,-2 0 0 0 0,4 0 0 0 0,-1 0 0 0 0,-1 0 0 0 0,-2 0 0 0 0,-1 0 0 0 0,-2 0 0 0 0,-1 0 0 0 0,-1 0 0 0 0,0 0 0 0 0,0 0 0 0 0,0 0 0 0 0,5 0 0 0 0,1 0 0 0 0,5 0 0 0 0,1 0 0 0 0,-3 0 0 0 0,-1 0 0 0 0,-3 0 0 0 0,-3-5 0 0 0,5-2 0 0 0,-1 1 0 0 0,0 1 0 0 0,-1 2 0 0 0,-2-4 0 0 0,-1-1 0 0 0,-1 2 0 0 0,0 1 0 0 0,4 2 0 0 0,1 1 0 0 0,0 1 0 0 0,4 1 0 0 0,0 0 0 0 0,3 0 0 0 0,-1-4 0 0 0,-1-3 0 0 0,-4 2 0 0 0,2 0 0 0 0,0 1 0 0 0,-1 2 0 0 0,-3 1 0 0 0,-2 1 0 0 0,-1 0 0 0 0,-1 0 0 0 0,-1 0 0 0 0,0 0 0 0 0,0 1 0 0 0,4-1 0 0 0,3 0 0 0 0,4 0 0 0 0,0 0 0 0 0,-1 0 0 0 0,-3 0 0 0 0,-2 0 0 0 0,-2 0 0 0 0,-2 0 0 0 0,4 0 0 0 0,2 0 0 0 0,-1 0 0 0 0,-2 0 0 0 0,0 0 0 0 0,-2 0 0 0 0,-1 0 0 0 0,-1 0 0 0 0,1 0 0 0 0,-1 0 0 0 0,-1 0 0 0 0,6 0 0 0 0,2 0 0 0 0,4 0 0 0 0,0 0 0 0 0,-1 0 0 0 0,2 0 0 0 0,-1 0 0 0 0,3 0 0 0 0,-1 0 0 0 0,1 0 0 0 0,0 0 0 0 0,-4 0 0 0 0,-2 0 0 0 0,-4 0 0 0 0,-2 0 0 0 0,-1 0 0 0 0,-1 0 0 0 0,0 0 0 0 0,0 0 0 0 0,-1 0 0 0 0,1 0 0 0 0,0 0 0 0 0,0 0 0 0 0,0 0 0 0 0,0 0 0 0 0,5 0 0 0 0,2 0 0 0 0,-1 0 0 0 0,-1 0 0 0 0,-1 0 0 0 0,-1 0 0 0 0,3 0 0 0 0,1 0 0 0 0,-1 0 0 0 0,-1 0 0 0 0,-1 0 0 0 0,2 0 0 0 0,2 0 0 0 0,8 0 0 0 0,2 0 0 0 0,-2 0 0 0 0,-4 0 0 0 0,0 0 0 0 0,0 0 0 0 0,-4 0 0 0 0,-2 0 0 0 0,-3 0 0 0 0,-1 0 0 0 0,-1 0 0 0 0,-1 0 0 0 0,-1 0 0 0 0,1 0 0 0 0,0 0 0 0 0,0 0 0 0 0,0 0 0 0 0,4 0 0 0 0,3 0 0 0 0,-1 0 0 0 0,-1 0 0 0 0,-1 0 0 0 0,-1 0 0 0 0,-2 0 0 0 0,0 0 0 0 0,4 0 0 0 0,1 0 0 0 0,0 0 0 0 0,4 0 0 0 0,0 0 0 0 0,-2 0 0 0 0,-2 0 0 0 0,-2 0 0 0 0,-1 0 0 0 0,-2 0 0 0 0,4 0 0 0 0,1 0 0 0 0,0 0 0 0 0,4 0 0 0 0,0 0 0 0 0,-2 0 0 0 0,-2 0 0 0 0,3 0 0 0 0,0 0 0 0 0,-2 0 0 0 0,3 0 0 0 0,0 0 0 0 0,-2 0 0 0 0,-2 5 0 0 0,-2 1 0 0 0,-2 0 0 0 0,-1-1 0 0 0,-1-1 0 0 0,0-2 0 0 0,0-1 0 0 0,0-1 0 0 0,4 0 0 0 0,3 0 0 0 0,-1 0 0 0 0,4 0 0 0 0,0-1 0 0 0,3 1 0 0 0,0 0 0 0 0,-3 0 0 0 0,-3 0 0 0 0,3 0 0 0 0,-1 0 0 0 0,-2 0 0 0 0,-2 0 0 0 0,3 0 0 0 0,0 0 0 0 0,-1 0 0 0 0,-2 0 0 0 0,-1 0 0 0 0,3 0 0 0 0,0 0 0 0 0,-1 0 0 0 0,-1 0 0 0 0,-1 0 0 0 0,-2 0 0 0 0,4 0 0 0 0,0 0 0 0 0,1 0 0 0 0,2 0 0 0 0,1 0 0 0 0,3 5 0 0 0,-1 1 0 0 0,-1 0 0 0 0,-4-1 0 0 0,-3-1 0 0 0,-1-2 0 0 0,3-1 0 0 0,1 0 0 0 0,3-1 0 0 0,1-1 0 0 0,-2 1 0 0 0,-2 0 0 0 0,-2 0 0 0 0,-2-1 0 0 0,-2 1 0 0 0,-1 0 0 0 0,0 0 0 0 0,0 0 0 0 0,0 0 0 0 0,0 0 0 0 0,0 0 0 0 0,4 0 0 0 0,3 0 0 0 0,-1 0 0 0 0,-1 0 0 0 0,-1 0 0 0 0,-2 0 0 0 0,0 0 0 0 0,-2 0 0 0 0,1 0 0 0 0,-1 0 0 0 0,0 0 0 0 0,0 0 0 0 0,4 0 0 0 0,3 0 0 0 0,-1 0 0 0 0,-1 0 0 0 0,-1 0 0 0 0,3 0 0 0 0,1 0 0 0 0,-1 0 0 0 0,-2 0 0 0 0,-2 0 0 0 0,-1 0 0 0 0,0 0 0 0 0,-2 0 0 0 0,0 0 0 0 0,0 0 0 0 0,0 0 0 0 0,0 0 0 0 0,5 0 0 0 0,1 0 0 0 0,0 0 0 0 0,-1 0 0 0 0,4 0 0 0 0,0 0 0 0 0,-2 0 0 0 0,-1 0 0 0 0,2 0 0 0 0,1 0 0 0 0,3 0 0 0 0,0 0 0 0 0,-3 0 0 0 0,-2 0 0 0 0,2 0 0 0 0,0 0 0 0 0,-1 0 0 0 0,-3 0 0 0 0,3 0 0 0 0,0 0 0 0 0,-1 0 0 0 0,-2 0 0 0 0,-1 0 0 0 0,-2 0 0 0 0,-1 0 0 0 0,-1 0 0 0 0,0 0 0 0 0,0 0 0 0 0,0 0 0 0 0,0 0 0 0 0,0 0 0 0 0,5 0 0 0 0,1 0 0 0 0,5 0 0 0 0,1 0 0 0 0,-2 0 0 0 0,-3 0 0 0 0,-2 0 0 0 0,-2 0 0 0 0,-2 0 0 0 0,-1 0 0 0 0,0 0 0 0 0,0 0 0 0 0,0 0 0 0 0,0 0 0 0 0,0 0 0 0 0,0 0 0 0 0,0 0 0 0 0,0 0 0 0 0,0 0 0 0 0,0 0 0 0 0,1 0 0 0 0,-1 0 0 0 0,0 0 0 0 0,0 0 0 0 0,1 0 0 0 0,-1 0 0 0 0,0 0 0 0 0,5 0 0 0 0,2 0 0 0 0,-1 0 0 0 0,-1 0 0 0 0,4 0 0 0 0,-1 0 0 0 0,0 0 0 0 0,-3 0 0 0 0,-1 0 0 0 0,-2 0 0 0 0,-1 0 0 0 0,0 0 0 0 0,-1 0 0 0 0,0 0 0 0 0,0 0 0 0 0,-1 0 0 0 0,1 0 0 0 0,5 0 0 0 0,2 0 0 0 0,-1 0 0 0 0,4 0 0 0 0,0 0 0 0 0,-1 0 0 0 0,-3 0 0 0 0,-2 0 0 0 0,-1 0 0 0 0,-2 0 0 0 0,-1 0 0 0 0,5 0 0 0 0,1 0 0 0 0,0 0 0 0 0,-1 0 0 0 0,-2 0 0 0 0,-1 0 0 0 0,0 0 0 0 0,3 0 0 0 0,2 0 0 0 0,-1 0 0 0 0,-1 0 0 0 0,-2 0 0 0 0,-1 0 0 0 0,0 0 0 0 0,-2 0 0 0 0,5 0 0 0 0,2 0 0 0 0,-1 0 0 0 0,-2 0 0 0 0,0 0 0 0 0,-2 0 0 0 0,-1 0 0 0 0,0 0 0 0 0,-1 0 0 0 0,0 0 0 0 0,0 0 0 0 0,5 0 0 0 0,1 0 0 0 0,1 0 0 0 0,-2 0 0 0 0,-2 0 0 0 0,0 0 0 0 0,-2 0 0 0 0,0 0 0 0 0,-1 0 0 0 0,0 0 0 0 0,0 0 0 0 0,0 0 0 0 0,0 0 0 0 0,0 0 0 0 0,0 0 0 0 0,0 0 0 0 0,1 0 0 0 0,-1 0 0 0 0,0 0 0 0 0,0 0 0 0 0,0 0 0 0 0,1 0 0 0 0,-1 0 0 0 0,0 0 0 0 0,0 0 0 0 0,1 0 0 0 0,-1 0 0 0 0,0 0 0 0 0,0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10530 11673 16383 0 0,'5'0'0'0'0,"6"0"0"0"0,7-4 0 0 0,9-3 0 0 0,5 1 0 0 0,2 1 0 0 0,4 2 0 0 0,2 1 0 0 0,-3 1 0 0 0,-1 0 0 0 0,1 1 0 0 0,1 0 0 0 0,-8-4 0 0 0,-3-2 0 0 0,-1 0 0 0 0,-1 1 0 0 0,0 2 0 0 0,1 0 0 0 0,1 2 0 0 0,0 1 0 0 0,6 0 0 0 0,2 0 0 0 0,-1-4 0 0 0,4-3 0 0 0,0 2 0 0 0,-1 0 0 0 0,-3 1 0 0 0,-2 2 0 0 0,-1 1 0 0 0,3 1 0 0 0,1 0 0 0 0,-1 0 0 0 0,-6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0T06:47:38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13864 7832 16383 0 0,'5'0'0'0'0,"6"0"0"0"0,6 0 0 0 0,6 0 0 0 0,2 0 0 0 0,3 0 0 0 0,1 0 0 0 0,0 0 0 0 0,6 0 0 0 0,10 0 0 0 0,12 0 0 0 0,12 0 0 0 0,2 0 0 0 0,9 0 0 0 0,1 0 0 0 0,-5 0 0 0 0,0 0 0 0 0,2 0 0 0 0,-4 0 0 0 0,-4 0 0 0 0,0 4 0 0 0,2 8 0 0 0,0 5 0 0 0,0 0 0 0 0,-6-2 0 0 0,-5-5 0 0 0,-8-3 0 0 0,-3-3 0 0 0,-6-2 0 0 0,-5-2 0 0 0,0 4 0 0 0,-2 2 0 0 0,-2-1 0 0 0,3-1 0 0 0,-1-1 0 0 0,-2-1 0 0 0,-2-1 0 0 0,-1 0 0 0 0,-2-1 0 0 0,-1-1 0 0 0,4 1 0 0 0,1 0 0 0 0,5 0 0 0 0,5 0 0 0 0,0 0 0 0 0,-3 0 0 0 0,1 0 0 0 0,-1 0 0 0 0,1 0 0 0 0,-1 0 0 0 0,2 0 0 0 0,-2 0 0 0 0,-3 0 0 0 0,2 0 0 0 0,-1 0 0 0 0,2 0 0 0 0,-1 0 0 0 0,-2 0 0 0 0,-3 0 0 0 0,-3 0 0 0 0,-2 0 0 0 0,-1 0 0 0 0,-1 0 0 0 0,0 0 0 0 0,0 0 0 0 0,-1 0 0 0 0,6 4 0 0 0,1 3 0 0 0,0-1 0 0 0,-1-1 0 0 0,4-2 0 0 0,0-1 0 0 0,-2 0 0 0 0,-1-2 0 0 0,2 0 0 0 0,1 0 0 0 0,-2 0 0 0 0,3-1 0 0 0,0 1 0 0 0,-2 0 0 0 0,3 0 0 0 0,-1 0 0 0 0,-2 0 0 0 0,-2 0 0 0 0,3 0 0 0 0,-1 0 0 0 0,0 0 0 0 0,-3 0 0 0 0,-2 0 0 0 0,-1 0 0 0 0,4 0 0 0 0,0 0 0 0 0,1 0 0 0 0,-3 0 0 0 0,0 0 0 0 0,3 0 0 0 0,0 0 0 0 0,0 0 0 0 0,-2 0 0 0 0,-2 0 0 0 0,-1 0 0 0 0,-1 0 0 0 0,10 0 0 0 0,1 0 0 0 0,5 0 0 0 0,-1 0 0 0 0,-3 0 0 0 0,-3 0 0 0 0,-4 0 0 0 0,-3 0 0 0 0,-2 0 0 0 0,4 0 0 0 0,1 0 0 0 0,0 0 0 0 0,-2 0 0 0 0,-1 0 0 0 0,-1 0 0 0 0,0 0 0 0 0,-2 0 0 0 0,0 0 0 0 0,0 0 0 0 0,5 0 0 0 0,1 0 0 0 0,1 0 0 0 0,2 0 0 0 0,-3 5 0 0 0,-4 1 0 0 0,-2 0 0 0 0,-1-1 0 0 0,0-2 0 0 0,0 0 0 0 0,0-2 0 0 0,1-1 0 0 0,0 0 0 0 0,0 0 0 0 0,0 0 0 0 0,0-1 0 0 0,0 1 0 0 0,5 0 0 0 0,2 0 0 0 0,4 0 0 0 0,1 0 0 0 0,2 0 0 0 0,5 0 0 0 0,3 0 0 0 0,3 0 0 0 0,-3 0 0 0 0,0 0 0 0 0,-4 0 0 0 0,0 0 0 0 0,-3 0 0 0 0,-4 0 0 0 0,-4 0 0 0 0,-3 0 0 0 0,-3 0 0 0 0,0 0 0 0 0,-2 0 0 0 0,6 0 0 0 0,1 0 0 0 0,4 0 0 0 0,1 0 0 0 0,3 0 0 0 0,5 0 0 0 0,-2 0 0 0 0,2 0 0 0 0,1 0 0 0 0,4 0 0 0 0,1 0 0 0 0,2 0 0 0 0,2 0 0 0 0,-6 0 0 0 0,0 0 0 0 0,0 0 0 0 0,-4 0 0 0 0,0 0 0 0 0,1 0 0 0 0,3 0 0 0 0,6 0 0 0 0,4 0 0 0 0,0 0 0 0 0,0 0 0 0 0,-5 0 0 0 0,-4 0 0 0 0,-4 0 0 0 0,-7 0 0 0 0,-5 0 0 0 0,1 0 0 0 0,-2 0 0 0 0,-1 0 0 0 0,-1 0 0 0 0,-3 0 0 0 0,-1 0 0 0 0,0 0 0 0 0,-1 0 0 0 0,0 0 0 0 0,0 0 0 0 0,0 0 0 0 0,4 0 0 0 0,3 0 0 0 0,-1 0 0 0 0,4 0 0 0 0,0 0 0 0 0,3 0 0 0 0,5 0 0 0 0,3 0 0 0 0,-1 0 0 0 0,5 0 0 0 0,9 0 0 0 0,2 0 0 0 0,1 0 0 0 0,-2 0 0 0 0,-1 0 0 0 0,-7 0 0 0 0,2 0 0 0 0,-4 0 0 0 0,-2 0 0 0 0,1 0 0 0 0,-5 0 0 0 0,5 0 0 0 0,-2 0 0 0 0,1 0 0 0 0,-5 0 0 0 0,-4 0 0 0 0,0 0 0 0 0,-3 0 0 0 0,-3 0 0 0 0,3 0 0 0 0,-2 0 0 0 0,-1 0 0 0 0,2 0 0 0 0,0 0 0 0 0,2 0 0 0 0,0 0 0 0 0,3 0 0 0 0,-2 0 0 0 0,3 0 0 0 0,2 0 0 0 0,-1 0 0 0 0,6 0 0 0 0,-1 0 0 0 0,1 0 0 0 0,1 0 0 0 0,1 0 0 0 0,7 0 0 0 0,7 0 0 0 0,1 0 0 0 0,5 0 0 0 0,-2 0 0 0 0,-3 0 0 0 0,-3 0 0 0 0,-3 0 0 0 0,-7 0 0 0 0,-4 0 0 0 0,-1 0 0 0 0,-4 0 0 0 0,-5 0 0 0 0,1 0 0 0 0,-4 0 0 0 0,-1 0 0 0 0,1 0 0 0 0,4 0 0 0 0,0 0 0 0 0,-3 0 0 0 0,-3 0 0 0 0,7 0 0 0 0,1 0 0 0 0,-2 0 0 0 0,0 0 0 0 0,4 0 0 0 0,-1 0 0 0 0,-4 0 0 0 0,-4 0 0 0 0,1 0 0 0 0,0 0 0 0 0,-3 0 0 0 0,-2 0 0 0 0,-2 0 0 0 0,-2 0 0 0 0,0 0 0 0 0,-1 0 0 0 0,0 0 0 0 0,0 0 0 0 0,4 0 0 0 0,3 0 0 0 0,-1 0 0 0 0,-1 0 0 0 0,-1 0 0 0 0,-2 0 0 0 0,4-5 0 0 0,-4-6 0 0 0,-2-1 0 0 0,4 1 0 0 0,1 2 0 0 0,0 4 0 0 0,-1 1 0 0 0,-2 3 0 0 0,0 0 0 0 0,-1 1 0 0 0,0 1 0 0 0,-1-1 0 0 0,0 1 0 0 0,0-1 0 0 0,5 0 0 0 0,2 1 0 0 0,4-1 0 0 0,0 0 0 0 0,-1 0 0 0 0,-3 0 0 0 0,-2 0 0 0 0,-2 0 0 0 0,3 0 0 0 0,1 0 0 0 0,-1 0 0 0 0,-1 0 0 0 0,3 0 0 0 0,0 0 0 0 0,-1-5 0 0 0,-2-2 0 0 0,4 1 0 0 0,-1 1 0 0 0,0 2 0 0 0,2 1 0 0 0,0 1 0 0 0,-2 0 0 0 0,-2 1 0 0 0,7 0 0 0 0,2 1 0 0 0,-2-1 0 0 0,-3 0 0 0 0,2 0 0 0 0,-1 0 0 0 0,2 0 0 0 0,-1 0 0 0 0,-3 0 0 0 0,3 0 0 0 0,-2 0 0 0 0,-1 0 0 0 0,-3 0 0 0 0,2 0 0 0 0,0 0 0 0 0,-1 0 0 0 0,-2 0 0 0 0,-1 0 0 0 0,-2 0 0 0 0,-2 0 0 0 0,6 0 0 0 0,0 0 0 0 0,5 0 0 0 0,0 0 0 0 0,8 0 0 0 0,1 0 0 0 0,2 0 0 0 0,-4 0 0 0 0,-3 0 0 0 0,-1 0 0 0 0,-1 0 0 0 0,-5 0 0 0 0,3 0 0 0 0,-1 0 0 0 0,-2 0 0 0 0,-3 0 0 0 0,-2 0 0 0 0,-1 0 0 0 0,4 0 0 0 0,0 0 0 0 0,0 0 0 0 0,-1 0 0 0 0,3 0 0 0 0,0 0 0 0 0,-1 0 0 0 0,-1 0 0 0 0,-2 0 0 0 0,-2 0 0 0 0,4 0 0 0 0,5 0 0 0 0,2 0 0 0 0,-2 0 0 0 0,2 0 0 0 0,-1 0 0 0 0,-3 0 0 0 0,-2 0 0 0 0,1 0 0 0 0,1 0 0 0 0,-2 0 0 0 0,-2 0 0 0 0,3 0 0 0 0,0 0 0 0 0,-1 0 0 0 0,-2 0 0 0 0,-1 0 0 0 0,-2 0 0 0 0,-1 0 0 0 0,4 0 0 0 0,2-4 0 0 0,-2-3 0 0 0,0 1 0 0 0,3 1 0 0 0,1 2 0 0 0,-2 1 0 0 0,-1 0 0 0 0,-2 2 0 0 0,-2 0 0 0 0,-1 0 0 0 0,-1 0 0 0 0,0 1 0 0 0,0-1 0 0 0,0 0 0 0 0,0 0 0 0 0,5 0 0 0 0,1 0 0 0 0,0 0 0 0 0,-1 0 0 0 0,-1 0 0 0 0,3 0 0 0 0,6 0 0 0 0,0 0 0 0 0,3 0 0 0 0,4 0 0 0 0,3 0 0 0 0,-3 0 0 0 0,-4-5 0 0 0,0-1 0 0 0,-3 0 0 0 0,-3 1 0 0 0,-4 1 0 0 0,2 2 0 0 0,0 1 0 0 0,-1 1 0 0 0,2 0 0 0 0,1 0 0 0 0,-2 0 0 0 0,2 0 0 0 0,0 1 0 0 0,-2-1 0 0 0,-2 0 0 0 0,-2 0 0 0 0,3 0 0 0 0,1 0 0 0 0,-2 0 0 0 0,-1 0 0 0 0,-2 0 0 0 0,4 0 0 0 0,0 0 0 0 0,0 0 0 0 0,-2 0 0 0 0,-2 0 0 0 0,-1 0 0 0 0,-1 0 0 0 0,0 0 0 0 0,-1 0 0 0 0,0 0 0 0 0,0 0 0 0 0,0 0 0 0 0,0 0 0 0 0,0 0 0 0 0,5 0 0 0 0,6 0 0 0 0,2 0 0 0 0,-2 0 0 0 0,2 0 0 0 0,4 0 0 0 0,-1 0 0 0 0,-3 0 0 0 0,1 0 0 0 0,3 0 0 0 0,-1 0 0 0 0,-4 0 0 0 0,-4 0 0 0 0,3 0 0 0 0,-2 0 0 0 0,-2 0 0 0 0,-2 0 0 0 0,-2 0 0 0 0,-1 0 0 0 0,-1 0 0 0 0,-1 0 0 0 0,0 0 0 0 0,-1 0 0 0 0,1 0 0 0 0,5 0 0 0 0,1 0 0 0 0,0 0 0 0 0,-1 0 0 0 0,-1 0 0 0 0,3 0 0 0 0,1 0 0 0 0,-1 0 0 0 0,-2 0 0 0 0,3 0 0 0 0,1 0 0 0 0,-2 0 0 0 0,-6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6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6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CE4D436-B953-45DF-A1CE-19017133E02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0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962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22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9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08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841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154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67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36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185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0787D1-73EB-4B24-8DE3-D8463BF0560F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1611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598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211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34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93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162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93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4576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6099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18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470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8713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9458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260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323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888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0050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278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6961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425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15045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9159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8004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2655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142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117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435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220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73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5557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47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607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3958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48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39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69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029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49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493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621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621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3" name="Straight Connector 7"/>
          <p:cNvCxnSpPr/>
          <p:nvPr/>
        </p:nvCxnSpPr>
        <p:spPr>
          <a:xfrm>
            <a:off x="2880360" y="3648960"/>
            <a:ext cx="6432480" cy="144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4" name="Rectangle 8"/>
          <p:cNvSpPr/>
          <p:nvPr/>
        </p:nvSpPr>
        <p:spPr>
          <a:xfrm>
            <a:off x="4093560" y="5537520"/>
            <a:ext cx="4003560" cy="302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© IBM Corporation. All rights reserved.</a:t>
            </a: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5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6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4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8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20" name="Straight Connector 6"/>
          <p:cNvCxnSpPr/>
          <p:nvPr/>
        </p:nvCxnSpPr>
        <p:spPr>
          <a:xfrm>
            <a:off x="838080" y="1296360"/>
            <a:ext cx="10517040" cy="180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26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31" name="Straight Connector 7"/>
          <p:cNvCxnSpPr/>
          <p:nvPr/>
        </p:nvCxnSpPr>
        <p:spPr>
          <a:xfrm>
            <a:off x="838080" y="1364040"/>
            <a:ext cx="10517040" cy="180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jupyter-labs-eda-sql-coursera_sqllite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edadataviz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lab_jupyter_launch_site_location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spacex_dash_app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Perlujum/Space-X/blob/main/lab_jupyter_launch_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SpaceX_Machine%20Learning%20Prediction_Part_5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erlujum/Space-X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customXml" Target="../ink/ink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29.png"/><Relationship Id="rId9" Type="http://schemas.openxmlformats.org/officeDocument/2006/relationships/customXml" Target="../ink/ink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customXml" Target="../ink/ink9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customXml" Target="../ink/ink1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17.xml"/><Relationship Id="rId3" Type="http://schemas.openxmlformats.org/officeDocument/2006/relationships/image" Target="../media/image4.png"/><Relationship Id="rId7" Type="http://schemas.openxmlformats.org/officeDocument/2006/relationships/customXml" Target="../ink/ink14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15.xml"/><Relationship Id="rId1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2.xml"/><Relationship Id="rId3" Type="http://schemas.openxmlformats.org/officeDocument/2006/relationships/image" Target="../media/image4.png"/><Relationship Id="rId7" Type="http://schemas.openxmlformats.org/officeDocument/2006/relationships/customXml" Target="../ink/ink19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20.xml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28.xml"/><Relationship Id="rId1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customXml" Target="../ink/ink25.xml"/><Relationship Id="rId12" Type="http://schemas.openxmlformats.org/officeDocument/2006/relationships/image" Target="../media/image59.png"/><Relationship Id="rId17" Type="http://schemas.openxmlformats.org/officeDocument/2006/relationships/customXml" Target="../ink/ink30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26.xml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customXml" Target="../ink/ink31.xm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customXml" Target="../ink/ink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38.xm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" Type="http://schemas.openxmlformats.org/officeDocument/2006/relationships/image" Target="../media/image4.png"/><Relationship Id="rId21" Type="http://schemas.openxmlformats.org/officeDocument/2006/relationships/customXml" Target="../ink/ink42.xml"/><Relationship Id="rId7" Type="http://schemas.openxmlformats.org/officeDocument/2006/relationships/customXml" Target="../ink/ink35.xml"/><Relationship Id="rId12" Type="http://schemas.openxmlformats.org/officeDocument/2006/relationships/image" Target="../media/image71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29" Type="http://schemas.openxmlformats.org/officeDocument/2006/relationships/customXml" Target="../ink/ink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customXml" Target="../ink/ink37.xml"/><Relationship Id="rId24" Type="http://schemas.openxmlformats.org/officeDocument/2006/relationships/image" Target="../media/image77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79.png"/><Relationship Id="rId10" Type="http://schemas.openxmlformats.org/officeDocument/2006/relationships/image" Target="../media/image70.png"/><Relationship Id="rId19" Type="http://schemas.openxmlformats.org/officeDocument/2006/relationships/customXml" Target="../ink/ink41.xml"/><Relationship Id="rId4" Type="http://schemas.openxmlformats.org/officeDocument/2006/relationships/image" Target="../media/image67.png"/><Relationship Id="rId9" Type="http://schemas.openxmlformats.org/officeDocument/2006/relationships/customXml" Target="../ink/ink36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45.xml"/><Relationship Id="rId30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customXml" Target="../ink/ink50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customXml" Target="../ink/ink49.xml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customXml" Target="../ink/ink4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.png"/><Relationship Id="rId7" Type="http://schemas.openxmlformats.org/officeDocument/2006/relationships/customXml" Target="../ink/ink5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customXml" Target="../ink/ink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customXml" Target="../ink/ink54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rlujum/Space-X/blob/main/jupyter-labs-spacex-data-collection-api.ipynb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jupyter-labs-webscraping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labs-jupyter-spacex-Data%20wrangling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erlujum/Space-X/blob/b547367db27361e6f2ce728bd50570f5cb080420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/>
          </p:nvPr>
        </p:nvSpPr>
        <p:spPr>
          <a:xfrm>
            <a:off x="9484610" y="5086823"/>
            <a:ext cx="2159280" cy="8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s-ES" sz="1200" b="1" strike="noStrike" spc="-1" dirty="0">
                <a:solidFill>
                  <a:srgbClr val="FFFFFF"/>
                </a:solidFill>
                <a:latin typeface="Leelawadee UI"/>
              </a:rPr>
              <a:t>Humberto Abel Fernández Rodríguez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s-ES" sz="1200" b="1" spc="-1" dirty="0">
                <a:solidFill>
                  <a:srgbClr val="FFFFFF"/>
                </a:solidFill>
                <a:latin typeface="Leelawadee UI"/>
              </a:rPr>
              <a:t>20-07-2024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36360" y="234000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3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Análisis y predicción de  aterrizajes de Falcon 9 de SpaceX</a:t>
            </a: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/>
          <p:nvPr/>
        </p:nvSpPr>
        <p:spPr>
          <a:xfrm>
            <a:off x="5400000" y="1620000"/>
            <a:ext cx="3419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Ciencia de Datos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EDA con SQL</a:t>
            </a:r>
            <a:endParaRPr lang="es-ES" sz="40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https://github.com/Perlujum/Space-X/blob/main/jupyter-labs-eda-sql-coursera_sqllite.ipynb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020709" y="1375936"/>
            <a:ext cx="102098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rgbClr val="FFFFFF"/>
                </a:solidFill>
                <a:latin typeface="Leelawadee UI"/>
                <a:cs typeface="Leelawadee UI"/>
              </a:rPr>
              <a:t>Después de convertir nuestro archivo </a:t>
            </a:r>
            <a:r>
              <a:rPr lang="es-ES" sz="1400" b="1" dirty="0" err="1">
                <a:solidFill>
                  <a:srgbClr val="FFFFFF"/>
                </a:solidFill>
                <a:latin typeface="Leelawadee UI"/>
                <a:cs typeface="Leelawadee UI"/>
              </a:rPr>
              <a:t>csv</a:t>
            </a:r>
            <a:r>
              <a:rPr lang="es-ES" sz="1400" b="1" dirty="0">
                <a:solidFill>
                  <a:srgbClr val="FFFFFF"/>
                </a:solidFill>
                <a:latin typeface="Leelawadee UI"/>
                <a:cs typeface="Leelawadee UI"/>
              </a:rPr>
              <a:t> a una tabla SQL llamada SPACEXTBL se hicieron las siguientes consultas para mostrar lo siguiente:</a:t>
            </a:r>
          </a:p>
          <a:p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2767731" y="2119350"/>
            <a:ext cx="8137541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distintos nombres de los lugares de lanzamiento.</a:t>
            </a:r>
            <a:endParaRPr lang="es-ES" dirty="0"/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5 primeros registros donde el nombre del lugar de lanzamiento empieza por 'CCA'.</a:t>
            </a:r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masa total de la carga útil transportada por los cohetes lanzados por la NASA (CRS).</a:t>
            </a:r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masa promedio de la carga útil transportada por la versión F9 v1.1 del cohete.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fecha en que se logró el primer aterrizaje exitoso en una plataforma terrestre.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nombres de los cohetes que han aterrizado con éxito en una nave dron y tienen una masa de carga útil entre 4000 y 6000.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El número total de resultados de misiones exitosas y fallidas.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nombres de las versiones de los cohetes que han transportado la masa máxima de carga útil.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Registros que muestren los nombres de los meses, los resultados de aterrizajes fallidos en naves dron, las versiones de cohetes y el sitio de lanzamiento para los meses del año 2015.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Recuento de resultados de aterrizaje (como Falla (nave dron) o Éxito (plataforma terrestre)) entre las fechas 2010-06-04 y 2017-03-20, en orden descendente.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F3F3C7-63A5-D440-C9CA-DF41DBF7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" y="2629581"/>
            <a:ext cx="1587190" cy="15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EDA con técnicas de visualización</a:t>
            </a:r>
            <a:endParaRPr lang="es-ES" sz="40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https://github.com/Perlujum/Space-X/blob/main/edadataviz.ipynb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matplotlib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seaborn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haremos las siguientes visualizaciones: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226685" y="2128643"/>
            <a:ext cx="46527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 Flight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 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  <a:endParaRPr lang="es-ES" sz="2000"/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 entre Flight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Site.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 entre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Site.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Porcentaje de éxito de cada órbita.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FlightNumber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type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type</a:t>
            </a: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Tendencia anual de lanzamientos con éxito.</a:t>
            </a:r>
          </a:p>
          <a:p>
            <a:pPr marL="342900" indent="-342900">
              <a:buAutoNum type="arabicPeriod"/>
            </a:pPr>
            <a:endParaRPr lang="es-ES" sz="14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72FA56-1B33-CC00-AF27-32960F52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98" y="2344311"/>
            <a:ext cx="1827638" cy="13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6462" y="180000"/>
            <a:ext cx="11833178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visual interactivo con 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4000" b="1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https://github.com/Perlujum/Space-X/blob/main/lab_jupyter_launch_site_location.ipynb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matplotlib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seaborn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haremos las siguientes visualizaciones: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310319" y="2457604"/>
            <a:ext cx="58110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Señalar en el mapa los sitios de lanzamiento.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Señalar en el mapa los lanzamientos exitosos y fallidos para cada sitio.</a:t>
            </a:r>
          </a:p>
          <a:p>
            <a:pPr marL="342900" indent="-342900"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Calcular las distancias del lugar de lanzamiento a sus proximidades.</a:t>
            </a:r>
          </a:p>
          <a:p>
            <a:pPr marL="342900" indent="-342900"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AutoNum type="arabicPeriod"/>
            </a:pPr>
            <a:endParaRPr lang="es-ES" sz="14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C15ED8F4-9B51-4AD3-D34A-149A85988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 r="6422" b="3306"/>
          <a:stretch/>
        </p:blipFill>
        <p:spPr>
          <a:xfrm>
            <a:off x="10118144" y="179668"/>
            <a:ext cx="953724" cy="1083242"/>
          </a:xfrm>
          <a:prstGeom prst="rect">
            <a:avLst/>
          </a:prstGeom>
          <a:ln>
            <a:solidFill>
              <a:srgbClr val="7EA4D0"/>
            </a:solidFill>
          </a:ln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94EBF8C9-4368-922C-C03D-8F66FAAD5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14" y="2902934"/>
            <a:ext cx="2266021" cy="11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-413618" y="383200"/>
            <a:ext cx="11833178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visual interactivo con 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Dash</a:t>
            </a:r>
            <a:endParaRPr lang="es-ES" sz="4000" b="1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https://github.com/Perlujum/Space-X/blob/main/spacex_dash_app.py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Dash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de un modo interactivo responderemos a las siguientes preguntas: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645599" y="2213764"/>
            <a:ext cx="55468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sitio tiene más lanzamientos exitosos.</a:t>
            </a:r>
            <a:endParaRPr lang="es-ES" sz="2000" dirty="0">
              <a:solidFill>
                <a:srgbClr val="000000"/>
              </a:solidFill>
              <a:latin typeface="IBM Plex Sans Text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sitio tiene la proporción más alta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 rango de carga útil tiene la mayor proporción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 rango de carga útil tiene la proporción más baja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Which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F9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Booster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version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(v1.0, v1.1, FT, B4, B5, etc.) has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the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highest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success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rate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versión del cohete F9 (v1.0, v1.1, FT, B4, B5, etc.) tiene la mayor tasa de éxito en lanzamientos?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E190664-F9E9-CEA8-C14D-ECC13F992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210" y="182880"/>
            <a:ext cx="1262380" cy="1188720"/>
          </a:xfrm>
          <a:prstGeom prst="rect">
            <a:avLst/>
          </a:prstGeom>
        </p:spPr>
      </p:pic>
      <p:pic>
        <p:nvPicPr>
          <p:cNvPr id="6" name="Imagen 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3777BE6-C9B3-3914-BE77-848EEE96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853" y="2383790"/>
            <a:ext cx="2309495" cy="18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4702" y="383200"/>
            <a:ext cx="12046538" cy="62208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Predictivo</a:t>
            </a:r>
            <a:endParaRPr lang="es-ES" sz="40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https://github.com/Perlujum/Space-X/blob/main/SpaceX_Machine%20Learning%20Prediction_Part_5.ipynb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Creamos un pipeline de aprendizaje automático para predecir si la primera etapa aterrizará, dado los datos de los laboratorios anteriores:</a:t>
            </a:r>
            <a:endParaRPr lang="es-ES" dirty="0"/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1546799" y="2183284"/>
            <a:ext cx="86456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Importamos las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librerias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funciones auxiliares</a:t>
            </a:r>
            <a:endParaRPr lang="es-ES" sz="2000" dirty="0">
              <a:solidFill>
                <a:srgbClr val="000000"/>
              </a:solidFill>
              <a:latin typeface="IBM Plex Sans Text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Cargamos el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dataframe</a:t>
            </a: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Creamos un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numpy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array para la columna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class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(éxito=1, fracaso=0) como variable 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Y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Estandarizamos los datos para 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X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usando la función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transform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().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Separamos los datos en datos de entrenamiento y datos de prueba con la función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train_test_split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Usamos varios modelos de machine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learning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 y ajustamos los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hiperparámetros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usando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GridsearchCV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Calculamos la precisión para todos los modelos con score y así poder encontrar cual es 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el más preciso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362819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56680" y="185232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b="1" spc="-1" dirty="0">
                <a:solidFill>
                  <a:srgbClr val="FFFFFF"/>
                </a:solidFill>
                <a:latin typeface="Leelawadee UI"/>
              </a:rPr>
              <a:t>Resultados</a:t>
            </a:r>
            <a:endParaRPr lang="es-ES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3346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E02AFF2-E40E-1EB6-BCE7-1B6EE29F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624897"/>
            <a:ext cx="11694160" cy="2389005"/>
          </a:xfrm>
          <a:prstGeom prst="rect">
            <a:avLst/>
          </a:prstGeom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Flight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Number</a:t>
            </a: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 y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LaunchSite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189119"/>
            <a:ext cx="11632120" cy="201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A medida que aumenta el número de lanzamientos, la proporción de aterrizajes con éxito aumenta para todos los lugares de lanzamiento.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De los tres sitios, KSC es el que más tarde se ha incorporado la actividad.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De los tres lugares, CCAFS es el que más cantidad de lanzamientos tiene.</a:t>
            </a:r>
          </a:p>
        </p:txBody>
      </p:sp>
    </p:spTree>
    <p:extLst>
      <p:ext uri="{BB962C8B-B14F-4D97-AF65-F5344CB8AC3E}">
        <p14:creationId xmlns:p14="http://schemas.microsoft.com/office/powerpoint/2010/main" val="20253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PayloadMass</a:t>
            </a: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 y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LaunchSite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CCAFS es quien tiene el mayor </a:t>
            </a:r>
            <a:r>
              <a:rPr lang="es-ES" sz="1800" spc="-1" dirty="0" err="1">
                <a:solidFill>
                  <a:srgbClr val="FFFFFF"/>
                </a:solidFill>
                <a:latin typeface="Leelawadee UI"/>
                <a:cs typeface="Leelawadee UI"/>
              </a:rPr>
              <a:t>nº</a:t>
            </a: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 de lanzamientos y casi todos tienen una carga útil entre 300 y 7000. Tiene la menor proporción de éxito.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VAFB no ha lanzado ningún cohete cuya carga útil fuera mayor de 10.000.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KSC tiene una tasa de éxito del 100% con cargas entre 0 y 5.500.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 tasa de éxito parece aumentar entre 9.500 y 16.000.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45DCBC-94FF-D26A-5533-93069000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4" y="1431857"/>
            <a:ext cx="11854366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3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445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Tipo Órbita y Éxito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6405800" y="2116479"/>
            <a:ext cx="5790120" cy="394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  <a:endParaRPr lang="es-ES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Las órbitas ES-L1, GEO, HEO y SSO tienen una tasa de éxito del 100%.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Le siguen GTO, ISS, LEO, MEO y PO con una tasa de éxito entre 70 y 50%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SO tiene 0% de éxito.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6802783-1277-DBC4-FADA-C8C146D2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8" y="1439863"/>
            <a:ext cx="5534025" cy="43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FlightNumber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</a:rPr>
              <a:t> y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Orbit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type</a:t>
            </a:r>
            <a:endParaRPr lang="en-US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Las últimas órbitas abordadas han sido SO y GEO, que tienen un solo lanzamiento cada una con resultados dispares.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A partir del lanzamiento </a:t>
            </a:r>
            <a:r>
              <a:rPr lang="es-ES" sz="1800" spc="-1" dirty="0" err="1">
                <a:solidFill>
                  <a:srgbClr val="FFFFFF"/>
                </a:solidFill>
                <a:latin typeface="Leelawadee UI"/>
                <a:cs typeface="Leelawadee UI"/>
              </a:rPr>
              <a:t>nº</a:t>
            </a: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 77 hay una tasa de éxito del 100% en todas las órbitas.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casi todas las órbitas, a medida que aumentan sus lanzamientos, la tasa de éxito tiende al 100% salvo GTO.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dispersión">
            <a:extLst>
              <a:ext uri="{FF2B5EF4-FFF2-40B4-BE49-F238E27FC236}">
                <a16:creationId xmlns:a16="http://schemas.microsoft.com/office/drawing/2014/main" id="{D2A63523-66EE-69E9-961D-DE986C40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" y="1349784"/>
            <a:ext cx="11941099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/>
          <p:nvPr/>
        </p:nvPicPr>
        <p:blipFill>
          <a:blip r:embed="rId2"/>
          <a:stretch/>
        </p:blipFill>
        <p:spPr>
          <a:xfrm>
            <a:off x="0" y="0"/>
            <a:ext cx="12205800" cy="6351120"/>
          </a:xfrm>
          <a:prstGeom prst="rect">
            <a:avLst/>
          </a:prstGeom>
          <a:ln w="0">
            <a:noFill/>
          </a:ln>
        </p:spPr>
      </p:pic>
      <p:sp>
        <p:nvSpPr>
          <p:cNvPr id="70" name="Rectángulo 69"/>
          <p:cNvSpPr/>
          <p:nvPr/>
        </p:nvSpPr>
        <p:spPr>
          <a:xfrm>
            <a:off x="6120000" y="540000"/>
            <a:ext cx="3959640" cy="5219640"/>
          </a:xfrm>
          <a:prstGeom prst="rect">
            <a:avLst/>
          </a:prstGeom>
          <a:gradFill rotWithShape="0">
            <a:gsLst>
              <a:gs pos="0">
                <a:srgbClr val="5983B0">
                  <a:alpha val="74000"/>
                </a:srgbClr>
              </a:gs>
              <a:gs pos="50000">
                <a:srgbClr val="3465A4">
                  <a:alpha val="74000"/>
                </a:srgbClr>
              </a:gs>
              <a:gs pos="100000">
                <a:srgbClr val="5983B0">
                  <a:alpha val="74000"/>
                </a:srgbClr>
              </a:gs>
            </a:gsLst>
            <a:lin ang="3600000"/>
          </a:gradFill>
          <a:ln w="381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63720" rIns="108720" bIns="63720" anchor="ctr">
            <a:noAutofit/>
          </a:bodyPr>
          <a:lstStyle/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/>
          </p:nvPr>
        </p:nvSpPr>
        <p:spPr>
          <a:xfrm>
            <a:off x="6840000" y="2340000"/>
            <a:ext cx="3007440" cy="3214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Resumen ejecutivo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Introducción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Metodología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Resultados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Discussion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Conclusiones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Apendice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7020000" y="720000"/>
            <a:ext cx="2519640" cy="1324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Esquema</a:t>
            </a:r>
            <a:endParaRPr lang="es-ES" sz="400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endParaRPr lang="es-ES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VLEO es la órbita donde se han lanzado las mayores cargas y casi todas exitosas.</a:t>
            </a:r>
            <a:endParaRPr lang="es-ES" dirty="0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los lanzamientos de LEO, ISS y PO se aprecia que el éxito está relacionado con las cargas mayores </a:t>
            </a:r>
            <a:endParaRPr lang="es-ES" dirty="0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 órbita SSO tiene un 100% de éxito en los lanzamientos realizados, estando estos entre 500 y 4.000 aprox.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GTO se alternan éxitos y fracasos en todos sus lanzamientos sin que parezca influir la carga útil.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5070A2-2259-AEBF-7448-A9DEFE39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31" y="1433418"/>
            <a:ext cx="11866757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5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>
                <a:solidFill>
                  <a:srgbClr val="FFFFFF"/>
                </a:solidFill>
                <a:latin typeface="Leelawadee UI"/>
                <a:cs typeface="Leelawadee UI"/>
              </a:rPr>
              <a:t>Tendencia anual: éxito en los lanzamientos.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6548287" y="1265641"/>
            <a:ext cx="5647633" cy="493359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Hay un aumento claro de la tasa de éxitos con el paso del tiempo.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El aumento empieza en el año 2013 hasta 2017, donde llega a alcanzar más del 80%.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Hay una bajada de la tasa de éxito hasta el 60% aprox. en el año 2018que habría que investigar a qué se debe.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Finalmente, se logra una tasa de éxito máxima en 2019, en torno al 90%.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8E9902B-EA97-A930-9D0C-F55D14AE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73" y="1262063"/>
            <a:ext cx="5400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Consulta general</a:t>
            </a:r>
            <a:endParaRPr lang="es-ES" sz="18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6B04200-6F7A-D085-EE08-2363607A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66950"/>
            <a:ext cx="116776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8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Nombres de los lugares únicos de lanzamiento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00C6020-1E6C-176E-C09C-224354EC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22" y="1714182"/>
            <a:ext cx="5558155" cy="3612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42566C7-4258-5853-1250-E5CEDB2C7F57}"/>
                  </a:ext>
                </a:extLst>
              </p14:cNvPr>
              <p14:cNvContentPartPr/>
              <p14:nvPr/>
            </p14:nvContentPartPr>
            <p14:xfrm>
              <a:off x="5425440" y="2275839"/>
              <a:ext cx="822108" cy="41107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42566C7-4258-5853-1250-E5CEDB2C7F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472" y="2168961"/>
                <a:ext cx="929684" cy="2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9133ABF-0917-4D7F-167C-C2AE19DCFD25}"/>
                  </a:ext>
                </a:extLst>
              </p14:cNvPr>
              <p14:cNvContentPartPr/>
              <p14:nvPr/>
            </p14:nvContentPartPr>
            <p14:xfrm>
              <a:off x="5398376" y="1916532"/>
              <a:ext cx="857246" cy="33397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9133ABF-0917-4D7F-167C-C2AE19DCFD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4753" y="1808684"/>
                <a:ext cx="964852" cy="5493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10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0598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5 registros donde el lugar de lanzamiento comienza con la cadena 'CCA' </a:t>
            </a:r>
            <a:endParaRPr lang="es-ES" dirty="0"/>
          </a:p>
        </p:txBody>
      </p:sp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DE73E4-7A84-C871-82BC-092857B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8" y="1912620"/>
            <a:ext cx="11858625" cy="266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8D986084-F00A-1067-D71B-CAFBD3141FD2}"/>
                  </a:ext>
                </a:extLst>
              </p14:cNvPr>
              <p14:cNvContentPartPr/>
              <p14:nvPr/>
            </p14:nvContentPartPr>
            <p14:xfrm>
              <a:off x="782320" y="2153334"/>
              <a:ext cx="4316950" cy="51827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8D986084-F00A-1067-D71B-CAFBD3141F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87" y="2046463"/>
                <a:ext cx="4424577" cy="26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03F4CA6-4822-8318-A46B-091632ED07D6}"/>
                  </a:ext>
                </a:extLst>
              </p14:cNvPr>
              <p14:cNvContentPartPr/>
              <p14:nvPr/>
            </p14:nvContentPartPr>
            <p14:xfrm>
              <a:off x="9560560" y="2428240"/>
              <a:ext cx="10160" cy="101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03F4CA6-4822-8318-A46B-091632ED07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6720" y="-609600"/>
                <a:ext cx="3048000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6B5A1F0-8AB0-31D1-1C0D-E09B56733F92}"/>
                  </a:ext>
                </a:extLst>
              </p14:cNvPr>
              <p14:cNvContentPartPr/>
              <p14:nvPr/>
            </p14:nvContentPartPr>
            <p14:xfrm>
              <a:off x="8747760" y="2702560"/>
              <a:ext cx="10160" cy="10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6B5A1F0-8AB0-31D1-1C0D-E09B56733F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3760" y="-345440"/>
                <a:ext cx="3048000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0258316-E6DF-93ED-6C2F-A0045E2F9B35}"/>
                  </a:ext>
                </a:extLst>
              </p14:cNvPr>
              <p14:cNvContentPartPr/>
              <p14:nvPr/>
            </p14:nvContentPartPr>
            <p14:xfrm>
              <a:off x="8747760" y="2645145"/>
              <a:ext cx="287572" cy="5741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0258316-E6DF-93ED-6C2F-A0045E2F9B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93840" y="2537853"/>
                <a:ext cx="395052" cy="272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49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  la carga útil total transportada por cohetes lanzados por NASA (CRS)</a:t>
            </a:r>
            <a:endParaRPr lang="es-ES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18FB72A-D1B9-E483-64DB-D2E0A6F52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2527610"/>
            <a:ext cx="11826240" cy="1802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7577337-AA0E-E0BF-50A3-0A12C9D3930B}"/>
                  </a:ext>
                </a:extLst>
              </p14:cNvPr>
              <p14:cNvContentPartPr/>
              <p14:nvPr/>
            </p14:nvContentPartPr>
            <p14:xfrm>
              <a:off x="701040" y="2763093"/>
              <a:ext cx="5017910" cy="30906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7577337-AA0E-E0BF-50A3-0A12C9D393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45" y="2656876"/>
                <a:ext cx="5125539" cy="243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9A1811A-5C87-1B52-C832-F4C46D41DB40}"/>
                  </a:ext>
                </a:extLst>
              </p14:cNvPr>
              <p14:cNvContentPartPr/>
              <p14:nvPr/>
            </p14:nvContentPartPr>
            <p14:xfrm>
              <a:off x="1706880" y="3870533"/>
              <a:ext cx="362928" cy="30906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9A1811A-5C87-1B52-C832-F4C46D41DB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2926" y="3764316"/>
                <a:ext cx="470476" cy="243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la media de la carga útil transportada por los cohetes versión F9 v1.1</a:t>
            </a:r>
            <a:endParaRPr lang="en-US" dirty="0"/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C703ED7-DB03-0250-5167-C3AE10AD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02" y="2181860"/>
            <a:ext cx="8875395" cy="2291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A8D14DC-8663-7BA5-7ACB-3BCBA4577727}"/>
                  </a:ext>
                </a:extLst>
              </p14:cNvPr>
              <p14:cNvContentPartPr/>
              <p14:nvPr/>
            </p14:nvContentPartPr>
            <p14:xfrm>
              <a:off x="2987040" y="2428240"/>
              <a:ext cx="6865388" cy="61402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A8D14DC-8663-7BA5-7ACB-3BCBA45777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3044" y="2321500"/>
                <a:ext cx="6973020" cy="27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6E7A0D88-5AF6-6D08-19C8-C60B7CC570C6}"/>
                  </a:ext>
                </a:extLst>
              </p14:cNvPr>
              <p14:cNvContentPartPr/>
              <p14:nvPr/>
            </p14:nvContentPartPr>
            <p14:xfrm>
              <a:off x="4003040" y="4094021"/>
              <a:ext cx="574126" cy="41098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6E7A0D88-5AF6-6D08-19C8-C60B7CC570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9081" y="3987166"/>
                <a:ext cx="681685" cy="2551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89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la fecha cuando se consiguió aterrizar exitosamente en una plataforma terrestre.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7F3648F-969C-EC0F-587F-0612F295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73" y="2292505"/>
            <a:ext cx="8912147" cy="2272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15AE85B0-92F4-5EF9-572F-0178910AAD0E}"/>
                  </a:ext>
                </a:extLst>
              </p14:cNvPr>
              <p14:cNvContentPartPr/>
              <p14:nvPr/>
            </p14:nvContentPartPr>
            <p14:xfrm>
              <a:off x="2987040" y="2671637"/>
              <a:ext cx="7222674" cy="92325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15AE85B0-92F4-5EF9-572F-0178910AAD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3043" y="2564224"/>
                <a:ext cx="7330309" cy="307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B4065D3-1388-5E72-F5D1-A6980E7FDFB0}"/>
                  </a:ext>
                </a:extLst>
              </p14:cNvPr>
              <p14:cNvContentPartPr/>
              <p14:nvPr/>
            </p14:nvContentPartPr>
            <p14:xfrm>
              <a:off x="2326640" y="4147456"/>
              <a:ext cx="831986" cy="48623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B4065D3-1388-5E72-F5D1-A6980E7FDF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2662" y="4040557"/>
                <a:ext cx="939583" cy="2627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67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los nombres de los cohetes que aterrizaron con éxito en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y tenían una carga útil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mentre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4000 y 6000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A9AF269-F319-8208-3DFB-A11815F0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7" y="2173094"/>
            <a:ext cx="11300367" cy="3004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0580FA8-8487-6894-8064-4EC0FF918FC2}"/>
                  </a:ext>
                </a:extLst>
              </p14:cNvPr>
              <p14:cNvContentPartPr/>
              <p14:nvPr/>
            </p14:nvContentPartPr>
            <p14:xfrm>
              <a:off x="1615440" y="2437957"/>
              <a:ext cx="9854052" cy="51678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0580FA8-8487-6894-8064-4EC0FF918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1441" y="2331393"/>
                <a:ext cx="9961690" cy="265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5312CD9-4D6C-4A2E-3A26-6AC5524023CE}"/>
                  </a:ext>
                </a:extLst>
              </p14:cNvPr>
              <p14:cNvContentPartPr/>
              <p14:nvPr/>
            </p14:nvContentPartPr>
            <p14:xfrm>
              <a:off x="1330960" y="3870960"/>
              <a:ext cx="846414" cy="24326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5312CD9-4D6C-4A2E-3A26-6AC5524023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980" y="3765547"/>
                <a:ext cx="954015" cy="235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55B26AB-A499-95DA-D95C-9BE7C93575FE}"/>
                  </a:ext>
                </a:extLst>
              </p14:cNvPr>
              <p14:cNvContentPartPr/>
              <p14:nvPr/>
            </p14:nvContentPartPr>
            <p14:xfrm>
              <a:off x="1351280" y="4165600"/>
              <a:ext cx="842452" cy="10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55B26AB-A499-95DA-D95C-9BE7C93575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7300" y="1117600"/>
                <a:ext cx="950053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B166368-D581-5D8D-A2BD-F930C52E3237}"/>
                  </a:ext>
                </a:extLst>
              </p14:cNvPr>
              <p14:cNvContentPartPr/>
              <p14:nvPr/>
            </p14:nvContentPartPr>
            <p14:xfrm>
              <a:off x="1280160" y="4429759"/>
              <a:ext cx="852378" cy="20355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B166368-D581-5D8D-A2BD-F930C52E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6189" y="4324825"/>
                <a:ext cx="959960" cy="23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0A6CD1A-64B9-A612-2562-A5DF1A94332A}"/>
                  </a:ext>
                </a:extLst>
              </p14:cNvPr>
              <p14:cNvContentPartPr/>
              <p14:nvPr/>
            </p14:nvContentPartPr>
            <p14:xfrm>
              <a:off x="1229360" y="4724400"/>
              <a:ext cx="862726" cy="101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0A6CD1A-64B9-A612-2562-A5DF1A9433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5732" y="1676400"/>
                <a:ext cx="970342" cy="60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14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el número total de resultados exitosos y no exitosos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2525B88-96EE-3F5B-72B9-01117510A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43" y="2078541"/>
            <a:ext cx="8892168" cy="3500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7C6E9135-727A-FCB6-D195-04914D8DD994}"/>
                  </a:ext>
                </a:extLst>
              </p14:cNvPr>
              <p14:cNvContentPartPr/>
              <p14:nvPr/>
            </p14:nvContentPartPr>
            <p14:xfrm>
              <a:off x="3088639" y="2539557"/>
              <a:ext cx="7253357" cy="122897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7C6E9135-727A-FCB6-D195-04914D8DD9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5001" y="2432112"/>
                <a:ext cx="7360993" cy="3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6C8B513-CD83-6B7C-B21E-603771A26A7A}"/>
                  </a:ext>
                </a:extLst>
              </p14:cNvPr>
              <p14:cNvContentPartPr/>
              <p14:nvPr/>
            </p14:nvContentPartPr>
            <p14:xfrm>
              <a:off x="6542597" y="3983829"/>
              <a:ext cx="224551" cy="1044719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6C8B513-CD83-6B7C-B21E-603771A26A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8705" y="3876226"/>
                <a:ext cx="331976" cy="1260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AC3BFD8-7F1F-7ED7-8355-56992262FA4B}"/>
                  </a:ext>
                </a:extLst>
              </p14:cNvPr>
              <p14:cNvContentPartPr/>
              <p14:nvPr/>
            </p14:nvContentPartPr>
            <p14:xfrm>
              <a:off x="3495039" y="4165599"/>
              <a:ext cx="1239905" cy="20745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AC3BFD8-7F1F-7ED7-8355-56992262F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1052" y="4060116"/>
                <a:ext cx="1347519" cy="231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89A07DC-12B5-82F4-B088-FCF55B02C0FA}"/>
                  </a:ext>
                </a:extLst>
              </p14:cNvPr>
              <p14:cNvContentPartPr/>
              <p14:nvPr/>
            </p14:nvContentPartPr>
            <p14:xfrm>
              <a:off x="3992879" y="4480560"/>
              <a:ext cx="761663" cy="10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89A07DC-12B5-82F4-B088-FCF55B02C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39271" y="1432560"/>
                <a:ext cx="869238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0FDA323-CE79-00E3-A096-F31472A334DD}"/>
                  </a:ext>
                </a:extLst>
              </p14:cNvPr>
              <p14:cNvContentPartPr/>
              <p14:nvPr/>
            </p14:nvContentPartPr>
            <p14:xfrm>
              <a:off x="4104640" y="4764597"/>
              <a:ext cx="517022" cy="10602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0FDA323-CE79-00E3-A096-F31472A334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1031" y="4658930"/>
                <a:ext cx="624600" cy="22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D001624-7B39-5F94-7522-67316F0DC5FB}"/>
                  </a:ext>
                </a:extLst>
              </p14:cNvPr>
              <p14:cNvContentPartPr/>
              <p14:nvPr/>
            </p14:nvContentPartPr>
            <p14:xfrm>
              <a:off x="2438399" y="5079563"/>
              <a:ext cx="2213597" cy="10596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D001624-7B39-5F94-7522-67316F0DC5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4409" y="4973603"/>
                <a:ext cx="2321217" cy="222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1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63720" rIns="108720" bIns="6372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9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Resumen ejecutivo</a:t>
            </a:r>
            <a:endParaRPr lang="es-ES" sz="4000" b="1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6"/>
          <p:cNvSpPr/>
          <p:nvPr/>
        </p:nvSpPr>
        <p:spPr>
          <a:xfrm>
            <a:off x="360360" y="1389240"/>
            <a:ext cx="539964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0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Resumen de metodologías:</a:t>
            </a: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/>
          <p:nvPr/>
        </p:nvSpPr>
        <p:spPr>
          <a:xfrm>
            <a:off x="1080000" y="1980000"/>
            <a:ext cx="4860000" cy="39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5000" lnSpcReduction="20000"/>
          </a:bodyPr>
          <a:lstStyle/>
          <a:p>
            <a:pPr marL="215900" indent="-215900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Obtención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datos a través de la API de SpaceX y de Wikipedia con técnicas de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Webscrapping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Gestión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los datos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(</a:t>
            </a:r>
            <a:r>
              <a:rPr lang="es-ES" sz="7200" b="1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wrangling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):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obtención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datos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lanzamiento con éxitos y fracasos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(1,0).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Exploración y análisis de los datos con SQL y técnicas de visualización.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Visualización interactiva de los lugares de lanzamiento con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Folium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y </a:t>
            </a:r>
            <a:r>
              <a:rPr lang="es-ES" sz="7200" b="1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Dashboards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Predicción con machine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learning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usando Regresión Logística, SVM, Árbol de decisiones y KNN.</a:t>
            </a:r>
            <a:br>
              <a:rPr sz="2000" dirty="0"/>
            </a:br>
            <a:br>
              <a:rPr sz="2000" dirty="0"/>
            </a:br>
            <a:r>
              <a:rPr lang="es-ES" sz="2000" spc="-1" dirty="0">
                <a:solidFill>
                  <a:srgbClr val="FFFFFF"/>
                </a:solidFill>
                <a:latin typeface="Leelawadee UI"/>
              </a:rPr>
              <a:t> </a:t>
            </a:r>
            <a:endParaRPr lang="es-ES" sz="2000" b="0" strike="noStrike" spc="-1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</p:txBody>
      </p:sp>
      <p:sp>
        <p:nvSpPr>
          <p:cNvPr id="77" name="PlaceHolder 5"/>
          <p:cNvSpPr/>
          <p:nvPr/>
        </p:nvSpPr>
        <p:spPr>
          <a:xfrm>
            <a:off x="6120000" y="1440000"/>
            <a:ext cx="594000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0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Resumen de resultados:</a:t>
            </a: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8"/>
          <p:cNvSpPr/>
          <p:nvPr/>
        </p:nvSpPr>
        <p:spPr>
          <a:xfrm>
            <a:off x="6660000" y="1980000"/>
            <a:ext cx="5040000" cy="39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2777"/>
          </a:bodyPr>
          <a:lstStyle/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Resultados del análisis exploratorio de datos.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Manipulación de los datos para obtener un conjunto de lanzamiento con éxitos y fracasos.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Análisis visual e interactivo de resultados.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Resultados del análisis predictivo con machine learning.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2268"/>
              </a:spcBef>
              <a:spcAft>
                <a:spcPts val="2268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los nombres de las versiones de los cohetes que han transportado la máxima carga útil.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476A8189-8C1A-E5BD-586A-3958D2AF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02" y="1553388"/>
            <a:ext cx="9086850" cy="4067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CBC0775-632F-E8C1-A584-47E31ACEA2DD}"/>
                  </a:ext>
                </a:extLst>
              </p14:cNvPr>
              <p14:cNvContentPartPr/>
              <p14:nvPr/>
            </p14:nvContentPartPr>
            <p14:xfrm>
              <a:off x="2641599" y="1798320"/>
              <a:ext cx="7896099" cy="10602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CBC0775-632F-E8C1-A584-47E31ACEA2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962" y="1692300"/>
                <a:ext cx="8003732" cy="22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AEA6DF3-B809-93FE-1713-CC20E35A6C7C}"/>
                  </a:ext>
                </a:extLst>
              </p14:cNvPr>
              <p14:cNvContentPartPr/>
              <p14:nvPr/>
            </p14:nvContentPartPr>
            <p14:xfrm>
              <a:off x="3913749" y="2915113"/>
              <a:ext cx="424271" cy="2399964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AEA6DF3-B809-93FE-1713-CC20E35A6C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9816" y="2807496"/>
                <a:ext cx="531777" cy="261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C7F15A0-C50F-8745-1AA8-D6EBBF588F01}"/>
                  </a:ext>
                </a:extLst>
              </p14:cNvPr>
              <p14:cNvContentPartPr/>
              <p14:nvPr/>
            </p14:nvContentPartPr>
            <p14:xfrm>
              <a:off x="2275839" y="2925637"/>
              <a:ext cx="794513" cy="1769089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C7F15A0-C50F-8745-1AA8-D6EBBF588F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1864" y="2818016"/>
                <a:ext cx="902103" cy="1984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17E6C4C-7562-D8C9-BBB6-E42C71C50949}"/>
                  </a:ext>
                </a:extLst>
              </p14:cNvPr>
              <p14:cNvContentPartPr/>
              <p14:nvPr/>
            </p14:nvContentPartPr>
            <p14:xfrm>
              <a:off x="3037840" y="4693920"/>
              <a:ext cx="10160" cy="10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17E6C4C-7562-D8C9-BBB6-E42C71C509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10840" y="1656080"/>
                <a:ext cx="263313" cy="6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0D15E38-BC9F-D0A6-1BCC-6260DE732717}"/>
                  </a:ext>
                </a:extLst>
              </p14:cNvPr>
              <p14:cNvContentPartPr/>
              <p14:nvPr/>
            </p14:nvContentPartPr>
            <p14:xfrm>
              <a:off x="2316479" y="4856480"/>
              <a:ext cx="737273" cy="61586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0D15E38-BC9F-D0A6-1BCC-6260DE7327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62866" y="4749063"/>
                <a:ext cx="844859" cy="276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5F4C271D-BA42-2AD0-A2C9-BBEA469E25D9}"/>
                  </a:ext>
                </a:extLst>
              </p14:cNvPr>
              <p14:cNvContentPartPr/>
              <p14:nvPr/>
            </p14:nvContentPartPr>
            <p14:xfrm>
              <a:off x="2316479" y="5090160"/>
              <a:ext cx="710441" cy="10596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5F4C271D-BA42-2AD0-A2C9-BBEA469E25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2854" y="4984553"/>
                <a:ext cx="818051" cy="22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CE0B06F-A2E2-3A6F-BD9E-6AAE638D8471}"/>
                  </a:ext>
                </a:extLst>
              </p14:cNvPr>
              <p14:cNvContentPartPr/>
              <p14:nvPr/>
            </p14:nvContentPartPr>
            <p14:xfrm>
              <a:off x="2306319" y="5282756"/>
              <a:ext cx="761375" cy="20763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CE0B06F-A2E2-3A6F-BD9E-6AAE638D84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52346" y="5177181"/>
                <a:ext cx="868961" cy="2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51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Listar los registros que muestren los meses, resultados fallidos en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, versión del cohete y sitio de lanzamiento en el año 2015.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1EB69C-E0FF-60CA-EDE7-2975FED6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2471738"/>
            <a:ext cx="11753850" cy="1914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D8FC94AC-6799-0A19-CFE7-51DC63750373}"/>
                  </a:ext>
                </a:extLst>
              </p14:cNvPr>
              <p14:cNvContentPartPr/>
              <p14:nvPr/>
            </p14:nvContentPartPr>
            <p14:xfrm>
              <a:off x="1148080" y="2681780"/>
              <a:ext cx="10606248" cy="15339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8FC94AC-6799-0A19-CFE7-51DC6375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082" y="2574368"/>
                <a:ext cx="10713884" cy="36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7615CEC-0D83-B1D8-E6D4-D26FF3D739C3}"/>
                  </a:ext>
                </a:extLst>
              </p14:cNvPr>
              <p14:cNvContentPartPr/>
              <p14:nvPr/>
            </p14:nvContentPartPr>
            <p14:xfrm>
              <a:off x="975360" y="3799397"/>
              <a:ext cx="3069720" cy="71562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7615CEC-0D83-B1D8-E6D4-D26FF3D739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366" y="3692054"/>
                <a:ext cx="3177347" cy="28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FD95BBC-CC79-31E1-6438-6E7186C5E1F5}"/>
                  </a:ext>
                </a:extLst>
              </p14:cNvPr>
              <p14:cNvContentPartPr/>
              <p14:nvPr/>
            </p14:nvContentPartPr>
            <p14:xfrm>
              <a:off x="985519" y="4053397"/>
              <a:ext cx="2975927" cy="31729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FD95BBC-CC79-31E1-6438-6E7186C5E1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1882" y="3946802"/>
                <a:ext cx="3083560" cy="2452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30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Ordena la cantidad de resultados de aterrizaje tales como fallos en </a:t>
            </a:r>
            <a:r>
              <a:rPr lang="es-ES" sz="1600" b="1" spc="-1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>
                <a:solidFill>
                  <a:srgbClr val="FFFFFF"/>
                </a:solidFill>
                <a:latin typeface="Leelawadee UI"/>
              </a:rPr>
              <a:t> o éxitos en plataforma terrestre entre</a:t>
            </a:r>
          </a:p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 2010-06-04 y 2017-03-20 en orden descendente.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347C83A9-52ED-3765-B62F-D6BCF475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809750"/>
            <a:ext cx="11753850" cy="3238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FD93C2-F1C9-A214-8F6E-75BEBD5B68AD}"/>
                  </a:ext>
                </a:extLst>
              </p14:cNvPr>
              <p14:cNvContentPartPr/>
              <p14:nvPr/>
            </p14:nvContentPartPr>
            <p14:xfrm>
              <a:off x="1219200" y="1980491"/>
              <a:ext cx="10534790" cy="123423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FD93C2-F1C9-A214-8F6E-75BEBD5B68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201" y="1873213"/>
                <a:ext cx="10642427" cy="33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18104DB-7E35-2E85-D3BA-4EC234A3651B}"/>
                  </a:ext>
                </a:extLst>
              </p14:cNvPr>
              <p14:cNvContentPartPr/>
              <p14:nvPr/>
            </p14:nvContentPartPr>
            <p14:xfrm>
              <a:off x="1960155" y="3114630"/>
              <a:ext cx="112995" cy="1649279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18104DB-7E35-2E85-D3BA-4EC234A365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707" y="3006646"/>
                <a:ext cx="220251" cy="186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12F3366-B552-D7FF-BBA0-26C59AE849F6}"/>
                  </a:ext>
                </a:extLst>
              </p14:cNvPr>
              <p14:cNvContentPartPr/>
              <p14:nvPr/>
            </p14:nvContentPartPr>
            <p14:xfrm>
              <a:off x="2143759" y="4683759"/>
              <a:ext cx="1147471" cy="30947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12F3366-B552-D7FF-BBA0-26C59AE849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9769" y="4577045"/>
                <a:ext cx="1255091" cy="244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A8E2A6A-48BD-9E06-A8C6-6617E845D6E3}"/>
                  </a:ext>
                </a:extLst>
              </p14:cNvPr>
              <p14:cNvContentPartPr/>
              <p14:nvPr/>
            </p14:nvContentPartPr>
            <p14:xfrm>
              <a:off x="2327317" y="4449668"/>
              <a:ext cx="974682" cy="61371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A8E2A6A-48BD-9E06-A8C6-6617E845D6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3328" y="4342358"/>
                <a:ext cx="1082300" cy="276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E832BA8-D996-8535-87EE-B1FEC722E4A6}"/>
                  </a:ext>
                </a:extLst>
              </p14:cNvPr>
              <p14:cNvContentPartPr/>
              <p14:nvPr/>
            </p14:nvContentPartPr>
            <p14:xfrm>
              <a:off x="2256337" y="4246190"/>
              <a:ext cx="1055822" cy="62092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E832BA8-D996-8535-87EE-B1FEC722E4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2358" y="4138875"/>
                <a:ext cx="1163419" cy="277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BFD3030-4501-6D2E-EA99-2BCB78E345C4}"/>
                  </a:ext>
                </a:extLst>
              </p14:cNvPr>
              <p14:cNvContentPartPr/>
              <p14:nvPr/>
            </p14:nvContentPartPr>
            <p14:xfrm>
              <a:off x="2331793" y="4029506"/>
              <a:ext cx="1010846" cy="45095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BFD3030-4501-6D2E-EA99-2BCB78E345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78174" y="3922495"/>
                <a:ext cx="1118444" cy="259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6DBDB777-E824-5079-FD21-929EF2CDBFF9}"/>
                  </a:ext>
                </a:extLst>
              </p14:cNvPr>
              <p14:cNvContentPartPr/>
              <p14:nvPr/>
            </p14:nvContentPartPr>
            <p14:xfrm>
              <a:off x="2225723" y="3738437"/>
              <a:ext cx="1086436" cy="81722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6DBDB777-E824-5079-FD21-929EF2CDBF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72103" y="3631266"/>
                <a:ext cx="1194036" cy="296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6A0F8A5D-019D-CFA9-0E50-386F4290E7B5}"/>
                  </a:ext>
                </a:extLst>
              </p14:cNvPr>
              <p14:cNvContentPartPr/>
              <p14:nvPr/>
            </p14:nvContentPartPr>
            <p14:xfrm>
              <a:off x="2286684" y="3557918"/>
              <a:ext cx="1055955" cy="59484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6A0F8A5D-019D-CFA9-0E50-386F4290E7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2699" y="3450775"/>
                <a:ext cx="1163566" cy="274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428F592D-F903-1F08-4714-37FA3F328BAF}"/>
                  </a:ext>
                </a:extLst>
              </p14:cNvPr>
              <p14:cNvContentPartPr/>
              <p14:nvPr/>
            </p14:nvContentPartPr>
            <p14:xfrm>
              <a:off x="2127851" y="3840480"/>
              <a:ext cx="798228" cy="101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428F592D-F903-1F08-4714-37FA3F328BA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74228" y="3586480"/>
                <a:ext cx="905834" cy="517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52B30985-D59B-997C-A634-2C387DC762DC}"/>
                  </a:ext>
                </a:extLst>
              </p14:cNvPr>
              <p14:cNvContentPartPr/>
              <p14:nvPr/>
            </p14:nvContentPartPr>
            <p14:xfrm>
              <a:off x="2265679" y="3383280"/>
              <a:ext cx="1002937" cy="5159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52B30985-D59B-997C-A634-2C387DC762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12059" y="3276159"/>
                <a:ext cx="1110536" cy="266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6C34A656-9C80-C594-B0B0-6C4A71F2BF40}"/>
                  </a:ext>
                </a:extLst>
              </p14:cNvPr>
              <p14:cNvContentPartPr/>
              <p14:nvPr/>
            </p14:nvContentPartPr>
            <p14:xfrm>
              <a:off x="2730742" y="3149600"/>
              <a:ext cx="580442" cy="102238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6C34A656-9C80-C594-B0B0-6C4A71F2BF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77124" y="3041981"/>
                <a:ext cx="688038" cy="317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2B060EE3-BB4A-2465-C2B2-1A5E2D2FAAB5}"/>
                  </a:ext>
                </a:extLst>
              </p14:cNvPr>
              <p14:cNvContentPartPr/>
              <p14:nvPr/>
            </p14:nvContentPartPr>
            <p14:xfrm>
              <a:off x="1950720" y="3212737"/>
              <a:ext cx="100410" cy="101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2B060EE3-BB4A-2465-C2B2-1A5E2D2FAA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96929" y="3080657"/>
                <a:ext cx="207634" cy="274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61A0047-6080-F252-F0F9-AA15693B9959}"/>
                  </a:ext>
                </a:extLst>
              </p14:cNvPr>
              <p14:cNvContentPartPr/>
              <p14:nvPr/>
            </p14:nvContentPartPr>
            <p14:xfrm>
              <a:off x="1971987" y="3505199"/>
              <a:ext cx="81199" cy="1106727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61A0047-6080-F252-F0F9-AA15693B995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18689" y="3397226"/>
                <a:ext cx="188153" cy="13223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57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todos los lugares de lanzamiento</a:t>
            </a:r>
            <a:endParaRPr lang="es-ES" dirty="0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4F41A79-B698-CA47-C705-8CA6068A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1619885"/>
            <a:ext cx="8343900" cy="3943350"/>
          </a:xfrm>
          <a:prstGeom prst="rect">
            <a:avLst/>
          </a:prstGeom>
        </p:spPr>
      </p:pic>
      <p:pic>
        <p:nvPicPr>
          <p:cNvPr id="4" name="Imagen 3" descr="Imagen que contiene texto, exterior, calle, grande&#10;&#10;Descripción generada automáticamente">
            <a:extLst>
              <a:ext uri="{FF2B5EF4-FFF2-40B4-BE49-F238E27FC236}">
                <a16:creationId xmlns:a16="http://schemas.microsoft.com/office/drawing/2014/main" id="{88DAB561-ED54-0FFD-475B-CC4761E1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687" y="2958148"/>
            <a:ext cx="2562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419FBBBB-756A-CBD2-CB4E-0097446F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33" y="1878965"/>
            <a:ext cx="4036695" cy="3587750"/>
          </a:xfrm>
          <a:prstGeom prst="rect">
            <a:avLst/>
          </a:prstGeom>
        </p:spPr>
      </p:pic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5766586" y="2036191"/>
            <a:ext cx="5961972" cy="30060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VAFB SLC-4E en costa oeste</a:t>
            </a:r>
            <a:endParaRPr lang="es-ES" dirty="0"/>
          </a:p>
          <a:p>
            <a:pPr algn="ctr"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10 lanzamientos totales. 4 exitosos y 6 fallidos.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Es el lugar menos usado para los lanzamientos</a:t>
            </a:r>
          </a:p>
        </p:txBody>
      </p:sp>
    </p:spTree>
    <p:extLst>
      <p:ext uri="{BB962C8B-B14F-4D97-AF65-F5344CB8AC3E}">
        <p14:creationId xmlns:p14="http://schemas.microsoft.com/office/powerpoint/2010/main" val="12499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5766586" y="2036191"/>
            <a:ext cx="5961972" cy="30060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KSC LC-39A en costa este</a:t>
            </a:r>
            <a:endParaRPr lang="es-ES" dirty="0"/>
          </a:p>
          <a:p>
            <a:pPr algn="ctr"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13 lanzamientos totales. 10 exitosos y 3 fallidos.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5DCD5F38-0F57-4440-65C2-2A61A65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32" y="1727200"/>
            <a:ext cx="3978416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5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2058186" y="4891151"/>
            <a:ext cx="3137492" cy="1177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CCAFS SLC -40</a:t>
            </a:r>
          </a:p>
          <a:p>
            <a:pPr marL="285750" indent="-285750" algn="ctr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7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lanzamientos totales. 3 </a:t>
            </a: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exitosos y 4 fallidos.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0B870A-4E95-A789-E6E6-00D66BB2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35" y="1454468"/>
            <a:ext cx="3036570" cy="3217545"/>
          </a:xfrm>
          <a:prstGeom prst="rect">
            <a:avLst/>
          </a:prstGeom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44F4B98A-FBC5-1D08-FB86-6BB6C4438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35" y="1461135"/>
            <a:ext cx="3138170" cy="3224530"/>
          </a:xfrm>
          <a:prstGeom prst="rect">
            <a:avLst/>
          </a:prstGeom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BBA8DA24-1DA3-D20A-FA24-9B03259CC6D0}"/>
              </a:ext>
            </a:extLst>
          </p:cNvPr>
          <p:cNvSpPr txBox="1">
            <a:spLocks/>
          </p:cNvSpPr>
          <p:nvPr/>
        </p:nvSpPr>
        <p:spPr>
          <a:xfrm>
            <a:off x="7006105" y="4891151"/>
            <a:ext cx="3411812" cy="1177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CCAFS LC-40 en costa este</a:t>
            </a:r>
            <a:endParaRPr lang="es-ES" dirty="0"/>
          </a:p>
          <a:p>
            <a:pPr marL="285750" indent="-285750" algn="ctr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26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lanzamientos totales. 7 exitosos y 19 fallidos.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1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Mostrar las distancias a la costa, ciudad, vías de tren y autopista más cercanas al punto de lanzamiento VAFB SLC-4E en costa oeste.</a:t>
            </a:r>
            <a:endParaRPr lang="es-ES" dirty="0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BBA8DA24-1DA3-D20A-FA24-9B03259CC6D0}"/>
              </a:ext>
            </a:extLst>
          </p:cNvPr>
          <p:cNvSpPr txBox="1">
            <a:spLocks/>
          </p:cNvSpPr>
          <p:nvPr/>
        </p:nvSpPr>
        <p:spPr>
          <a:xfrm>
            <a:off x="8966985" y="1294511"/>
            <a:ext cx="2924132" cy="46011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>
                <a:solidFill>
                  <a:srgbClr val="FFFFFF"/>
                </a:solidFill>
                <a:latin typeface="Leelawadee UI"/>
                <a:cs typeface="Leelawadee UI"/>
              </a:rPr>
              <a:t>Distancias:</a:t>
            </a: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 A la costa:</a:t>
            </a: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A la vía de tren más cercana.</a:t>
            </a:r>
            <a:endParaRPr lang="es-E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61B03F3-553E-F1FC-F310-DDF78B98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94130"/>
            <a:ext cx="8559800" cy="472694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754EF2B-2DE1-C592-56AD-FEB380A95E93}"/>
              </a:ext>
            </a:extLst>
          </p:cNvPr>
          <p:cNvSpPr/>
          <p:nvPr/>
        </p:nvSpPr>
        <p:spPr>
          <a:xfrm>
            <a:off x="508000" y="2123440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5B43568-258E-57E1-CEB8-7C4F874901FD}"/>
              </a:ext>
            </a:extLst>
          </p:cNvPr>
          <p:cNvSpPr/>
          <p:nvPr/>
        </p:nvSpPr>
        <p:spPr>
          <a:xfrm>
            <a:off x="1188719" y="2255519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E8925C-DAAC-CC17-4709-1F410D6D7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080" y="1835150"/>
            <a:ext cx="1889760" cy="4241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C80086-4F0D-E900-7C97-EDF38355A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207" y="3075940"/>
            <a:ext cx="1881505" cy="5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9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Mostrar las distancias a la costa, ciudad, vías de tren y autopista más cercanas al punto de lanzamiento VAFB SLC-4E en costa oeste.</a:t>
            </a:r>
            <a:endParaRPr lang="es-ES" dirty="0"/>
          </a:p>
        </p:txBody>
      </p:sp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5D85CDD-8FB2-68CC-F448-60ABB16A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" y="1889218"/>
            <a:ext cx="11460480" cy="406508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754EF2B-2DE1-C592-56AD-FEB380A95E93}"/>
              </a:ext>
            </a:extLst>
          </p:cNvPr>
          <p:cNvSpPr/>
          <p:nvPr/>
        </p:nvSpPr>
        <p:spPr>
          <a:xfrm>
            <a:off x="10861040" y="3312160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5B43568-258E-57E1-CEB8-7C4F874901FD}"/>
              </a:ext>
            </a:extLst>
          </p:cNvPr>
          <p:cNvSpPr/>
          <p:nvPr/>
        </p:nvSpPr>
        <p:spPr>
          <a:xfrm>
            <a:off x="11236959" y="3779519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AF91D4-355B-89C4-17DC-594F9AED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6640180" y="4326840"/>
            <a:ext cx="2916555" cy="4298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088B55-7865-2E35-7DB0-D5B1BF88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60000">
            <a:off x="5079682" y="3622675"/>
            <a:ext cx="25812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Distribución de éxito por lugares de lanzamiento.</a:t>
            </a:r>
            <a:endParaRPr lang="es-ES" dirty="0"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6492CDF-D5F2-58D6-9952-F801C7D4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9" y="1270426"/>
            <a:ext cx="8848725" cy="4410075"/>
          </a:xfrm>
          <a:prstGeom prst="rect">
            <a:avLst/>
          </a:prstGeom>
        </p:spPr>
      </p:pic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269730"/>
            <a:ext cx="2805311" cy="4407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tiene la mejor tasa de lanzamientos exitosos.</a:t>
            </a:r>
            <a:endParaRPr lang="es-ES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estación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CCAFS SLC-40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tiene la tasa más baja de éxito.</a:t>
            </a:r>
          </a:p>
        </p:txBody>
      </p:sp>
    </p:spTree>
    <p:extLst>
      <p:ext uri="{BB962C8B-B14F-4D97-AF65-F5344CB8AC3E}">
        <p14:creationId xmlns:p14="http://schemas.microsoft.com/office/powerpoint/2010/main" val="398412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Introducción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 era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espacial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comercial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ha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comenzado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 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Empresas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Virgin Galactic 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vuelos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espaciales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suborbitales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), Rocket Lab 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pequeños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proveedores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de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satélites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), Blue Origin 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cohetes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reutilizables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suborbitales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y orbitales) y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compiten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por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un mercado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auge</a:t>
            </a:r>
            <a:endParaRPr lang="en-US" sz="1300" dirty="0">
              <a:solidFill>
                <a:srgbClr val="000000"/>
              </a:solidFill>
              <a:latin typeface="Leelawadee UI"/>
              <a:ea typeface="+mn-lt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Concretamente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ofrece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</a:t>
            </a:r>
            <a:endParaRPr lang="en-US" sz="1300" dirty="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Envíos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 la Estación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Espacial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Internacional.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Starlink: Internet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satelital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Misiones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tripuladas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Costos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bajos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 $62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millones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por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Falcon 9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frente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al resto del mercado que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sube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casi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triple. Esto lo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consigue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reutilizando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dirty="0">
              <a:solidFill>
                <a:srgbClr val="000000"/>
              </a:solidFill>
              <a:latin typeface="Leelawadee UI"/>
              <a:ea typeface="+mn-lt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ea typeface="+mn-lt"/>
              <a:cs typeface="+mn-lt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Objetivo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Proyecto: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Determinar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Falcon 9 de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aterrizará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con lo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cual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podría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abaratar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siguiente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un modo notable 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ya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que es 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parte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más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grande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costosa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Dificultades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no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siempre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es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exitoso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y,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además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puede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sacrificar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dependiendo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misión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Cometido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</a:t>
            </a: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Científico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Datos:</a:t>
            </a:r>
            <a:endParaRPr lang="en-US" sz="1300" dirty="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Determinar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precio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cada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Recopilar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información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sobre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SpaceX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crear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paneles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datos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para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identificar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factores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que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influyen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resultado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IBM Plex Sans Text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Predecir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SpaceX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reutilizará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usando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modelos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aprendizaje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automático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datos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públicos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defTabSz="914400"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¿Cuál es el lugar con mayor número de lanzamientos exitosos?</a:t>
            </a:r>
            <a:endParaRPr lang="es-ES" dirty="0"/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938803"/>
            <a:ext cx="2805311" cy="373880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es el sitio con mayor número de lanzamientos exitosos (10).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207DB7C-B5F7-DB5E-EA0F-F5A982C0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02" y="1385074"/>
            <a:ext cx="7991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¿Cuál es el lugar con la tasa más alta de éxito en los lanzamientos?</a:t>
            </a:r>
            <a:endParaRPr lang="es-ES" dirty="0"/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938803"/>
            <a:ext cx="2805311" cy="373880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tiene la mejor tasa de lanzamientos exitosos con un 76,9% de éxito.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5656B11A-7D84-1D64-7090-BCF208125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" y="1395064"/>
            <a:ext cx="79438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55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>
                <a:solidFill>
                  <a:srgbClr val="FFFFFF"/>
                </a:solidFill>
                <a:latin typeface="Leelawadee UI"/>
                <a:cs typeface="Leelawadee UI"/>
              </a:rPr>
              <a:t>¿Qué rango de carga útil tiene el mejor ratio de lanzamientos con éxito?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Según mi criterio, el rango que tiene la mayor proporción de lanzamientos exitosos está entre 2.000 y 4000.</a:t>
            </a: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26023113-9FD6-BCFA-547E-A6DE928CA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3" y="1330944"/>
            <a:ext cx="9296400" cy="440055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7586059-395E-EBA6-23DD-F60FE16CDCB0}"/>
              </a:ext>
            </a:extLst>
          </p:cNvPr>
          <p:cNvSpPr/>
          <p:nvPr/>
        </p:nvSpPr>
        <p:spPr>
          <a:xfrm>
            <a:off x="2429107" y="2960154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2BE313-7E7D-1C18-C3CD-A1E0FB93E905}"/>
              </a:ext>
            </a:extLst>
          </p:cNvPr>
          <p:cNvSpPr/>
          <p:nvPr/>
        </p:nvSpPr>
        <p:spPr>
          <a:xfrm>
            <a:off x="2484863" y="4911617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43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¿Qué rango o rangos de carga útil tiene la proporción más baja de lanzamientos con éxito?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El rango 6.000 y 9.000 tiene la tasa más baja de éxito ya que todos los lanzamientos han sido fallidos.</a:t>
            </a: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F4FFF7-55E6-EBA7-F5CB-A5BB4ED8E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03" y="1403660"/>
            <a:ext cx="9277350" cy="45339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B0A14F49-C344-7636-C22C-E30660881A04}"/>
              </a:ext>
            </a:extLst>
          </p:cNvPr>
          <p:cNvSpPr/>
          <p:nvPr/>
        </p:nvSpPr>
        <p:spPr>
          <a:xfrm>
            <a:off x="5049644" y="5097471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40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¿Qué versión del cohete F9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Booster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 (v1.0, v1.1, FT, B4, B5, etc.) tiene la tasa de éxito de lanzamiento más alta?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apreciar que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FT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tiene un número considerable de lanzamientos exitosos frente a los fallidos, teniendo el ratio más alto(13/6). Le sigue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B4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(6/5).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0AEE6B73-5831-CEF5-649A-097AB84F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7" y="1508667"/>
            <a:ext cx="9048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9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Regresión logística</a:t>
            </a: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B630F18-47B7-0D4F-B277-5BB3C2D4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61" y="1446453"/>
            <a:ext cx="9673985" cy="830831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327BF06-FF25-9D63-341C-69B49B830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82" y="3427114"/>
            <a:ext cx="4244015" cy="15996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933973-C0C0-22F4-C50B-22CD3C4E7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218" y="2433907"/>
            <a:ext cx="4191000" cy="3600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9BABCB2-BC57-A521-86C8-1BB4F309ABCC}"/>
                  </a:ext>
                </a:extLst>
              </p14:cNvPr>
              <p14:cNvContentPartPr/>
              <p14:nvPr/>
            </p14:nvContentPartPr>
            <p14:xfrm>
              <a:off x="2302933" y="1895543"/>
              <a:ext cx="2127264" cy="85656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9BABCB2-BC57-A521-86C8-1BB4F309A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9301" y="1788025"/>
                <a:ext cx="2234887" cy="300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16AFFBC-D0D8-0FEE-8CF3-D2303BA2B7C1}"/>
                  </a:ext>
                </a:extLst>
              </p14:cNvPr>
              <p14:cNvContentPartPr/>
              <p14:nvPr/>
            </p14:nvContentPartPr>
            <p14:xfrm>
              <a:off x="1236133" y="4622799"/>
              <a:ext cx="1979739" cy="16933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16AFFBC-D0D8-0FEE-8CF3-D2303BA2B7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2500" y="-440168"/>
                <a:ext cx="2087365" cy="101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837BCDB-CDE9-A23D-C1E6-E5F49B148ECA}"/>
                  </a:ext>
                </a:extLst>
              </p14:cNvPr>
              <p14:cNvContentPartPr/>
              <p14:nvPr/>
            </p14:nvContentPartPr>
            <p14:xfrm>
              <a:off x="3860799" y="4487333"/>
              <a:ext cx="16933" cy="16933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837BCDB-CDE9-A23D-C1E6-E5F49B148E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7782" y="-575634"/>
                <a:ext cx="5079900" cy="101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C2060698-F78E-C2BA-EC88-3964EC8FFDA7}"/>
                  </a:ext>
                </a:extLst>
              </p14:cNvPr>
              <p14:cNvContentPartPr/>
              <p14:nvPr/>
            </p14:nvContentPartPr>
            <p14:xfrm>
              <a:off x="4809066" y="3894666"/>
              <a:ext cx="16933" cy="16933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C2060698-F78E-C2BA-EC88-3964EC8FFD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6049" y="-1168301"/>
                <a:ext cx="5079900" cy="101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547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Support</a:t>
            </a: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 Vector Machine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C21724-E022-F64F-C39C-777C0836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21" y="1580432"/>
            <a:ext cx="10579758" cy="692269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F002440-D385-A1E7-1C82-D68D1CAF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27" y="3101196"/>
            <a:ext cx="4203400" cy="1733909"/>
          </a:xfrm>
          <a:prstGeom prst="rect">
            <a:avLst/>
          </a:prstGeom>
        </p:spPr>
      </p:pic>
      <p:pic>
        <p:nvPicPr>
          <p:cNvPr id="8" name="Imagen 7" descr="Aplicación&#10;&#10;Descripción generada automáticamente">
            <a:extLst>
              <a:ext uri="{FF2B5EF4-FFF2-40B4-BE49-F238E27FC236}">
                <a16:creationId xmlns:a16="http://schemas.microsoft.com/office/drawing/2014/main" id="{F7B18C54-9A13-DAEC-F78E-BF033799C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176" y="2400300"/>
            <a:ext cx="4171950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52D1580-D949-A493-AE0B-3FB6BDDD2638}"/>
                  </a:ext>
                </a:extLst>
              </p14:cNvPr>
              <p14:cNvContentPartPr/>
              <p14:nvPr/>
            </p14:nvContentPartPr>
            <p14:xfrm>
              <a:off x="2048933" y="2015066"/>
              <a:ext cx="1945688" cy="68443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52D1580-D949-A493-AE0B-3FB6BDDD2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5306" y="1907564"/>
                <a:ext cx="2053302" cy="28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F8600206-6219-E5EE-48DB-C722946AA49A}"/>
                  </a:ext>
                </a:extLst>
              </p14:cNvPr>
              <p14:cNvContentPartPr/>
              <p14:nvPr/>
            </p14:nvContentPartPr>
            <p14:xfrm>
              <a:off x="1066799" y="4436532"/>
              <a:ext cx="2200033" cy="119271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F8600206-6219-E5EE-48DB-C722946AA4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806" y="4329116"/>
                <a:ext cx="2307659" cy="3344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353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Árbol de Decisiones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157CDA6B-2EC2-462D-BB82-7087191F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9" y="1273924"/>
            <a:ext cx="11779370" cy="586416"/>
          </a:xfrm>
          <a:prstGeom prst="rect">
            <a:avLst/>
          </a:prstGeom>
        </p:spPr>
      </p:pic>
      <p:pic>
        <p:nvPicPr>
          <p:cNvPr id="10" name="Imagen 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CFE4F2B-58B5-7481-DF4E-4DB92CE76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847" y="3067680"/>
            <a:ext cx="4177700" cy="15565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98945F66-054A-1AAB-8851-912B479EADD8}"/>
                  </a:ext>
                </a:extLst>
              </p14:cNvPr>
              <p14:cNvContentPartPr/>
              <p14:nvPr/>
            </p14:nvContentPartPr>
            <p14:xfrm>
              <a:off x="7941733" y="4639733"/>
              <a:ext cx="16933" cy="16933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98945F66-054A-1AAB-8851-912B479EA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783" y="-440167"/>
                <a:ext cx="5079900" cy="101598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n 1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D49D4A58-1C1A-82DE-2A06-BB885BA34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029" y="2069800"/>
            <a:ext cx="4507301" cy="3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6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K Vecinos más Cercanos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8161D5-64EC-939F-7609-AEAE5FAB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95" y="1254694"/>
            <a:ext cx="10320786" cy="898045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DA7CBE9-E02A-344B-DFEB-1AC0DF2E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62" y="2536436"/>
            <a:ext cx="5054540" cy="1785128"/>
          </a:xfrm>
          <a:prstGeom prst="rect">
            <a:avLst/>
          </a:prstGeom>
        </p:spPr>
      </p:pic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A16D82D-8AB0-F972-ADC2-D81B4DE0D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165" y="2318888"/>
            <a:ext cx="41624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0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Buscando el modelo más preciso con el método score()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D5FFB5A-6B85-65CE-3991-DB587AC6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3" y="1554732"/>
            <a:ext cx="8211628" cy="4366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7AA04784-4D01-FFC9-C7C0-40E2844C24F2}"/>
                  </a:ext>
                </a:extLst>
              </p14:cNvPr>
              <p14:cNvContentPartPr/>
              <p14:nvPr/>
            </p14:nvContentPartPr>
            <p14:xfrm>
              <a:off x="541866" y="5197355"/>
              <a:ext cx="4857876" cy="10351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7AA04784-4D01-FFC9-C7C0-40E2844C24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870" y="5089905"/>
                <a:ext cx="4965509" cy="31805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9D45C908-38D3-583F-DFDC-E34DEE79EA94}"/>
              </a:ext>
            </a:extLst>
          </p:cNvPr>
          <p:cNvSpPr txBox="1"/>
          <p:nvPr/>
        </p:nvSpPr>
        <p:spPr>
          <a:xfrm>
            <a:off x="8984890" y="2464598"/>
            <a:ext cx="25400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Observamos que el árbol de decisiones es el más preciso de los cuatro modelos con una puntuación de 0.89 usando score().</a:t>
            </a:r>
          </a:p>
        </p:txBody>
      </p:sp>
    </p:spTree>
    <p:extLst>
      <p:ext uri="{BB962C8B-B14F-4D97-AF65-F5344CB8AC3E}">
        <p14:creationId xmlns:p14="http://schemas.microsoft.com/office/powerpoint/2010/main" val="1963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56680" y="185232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b="1" spc="-1" dirty="0">
                <a:solidFill>
                  <a:srgbClr val="FFFFFF"/>
                </a:solidFill>
                <a:latin typeface="Leelawadee UI"/>
              </a:rPr>
              <a:t>Metodología</a:t>
            </a:r>
            <a:endParaRPr lang="es-ES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646694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Ordenando los modelos de mejor a peor exactitud con </a:t>
            </a:r>
            <a:r>
              <a:rPr lang="es-ES" sz="24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best_score</a:t>
            </a:r>
            <a:endParaRPr lang="es-ES" dirty="0" err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D45C908-38D3-583F-DFDC-E34DEE79EA94}"/>
              </a:ext>
            </a:extLst>
          </p:cNvPr>
          <p:cNvSpPr txBox="1"/>
          <p:nvPr/>
        </p:nvSpPr>
        <p:spPr>
          <a:xfrm>
            <a:off x="8984890" y="2464598"/>
            <a:ext cx="25400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Observamos que también nos sale el árbol de decisiones como modelo más exacto usando el atributo </a:t>
            </a:r>
            <a:r>
              <a:rPr lang="es-ES" sz="2000" spc="-1" dirty="0" err="1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best_score</a:t>
            </a:r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 de </a:t>
            </a:r>
            <a:r>
              <a:rPr lang="es-ES" sz="2000" spc="-1" dirty="0" err="1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GridSearchCV</a:t>
            </a:r>
            <a:endParaRPr lang="es-ES" sz="20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3DCC6AD-CF0C-8BD7-0C32-8950F901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85" y="2062703"/>
            <a:ext cx="6379054" cy="29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6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Visualización de la precisión de los cuatro modelos usados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CB82F-83C2-152C-355D-2B18DF56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07" y="1584025"/>
            <a:ext cx="6238515" cy="40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7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CONCLUSIONES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10" name="CuadroTexto 8">
            <a:extLst>
              <a:ext uri="{FF2B5EF4-FFF2-40B4-BE49-F238E27FC236}">
                <a16:creationId xmlns:a16="http://schemas.microsoft.com/office/drawing/2014/main" id="{DDA26CBA-813C-7DBD-D6FB-0C6F2DB47C94}"/>
              </a:ext>
            </a:extLst>
          </p:cNvPr>
          <p:cNvSpPr txBox="1"/>
          <p:nvPr/>
        </p:nvSpPr>
        <p:spPr>
          <a:xfrm>
            <a:off x="6396965" y="796825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1" name="CuadroTexto 8">
            <a:extLst>
              <a:ext uri="{FF2B5EF4-FFF2-40B4-BE49-F238E27FC236}">
                <a16:creationId xmlns:a16="http://schemas.microsoft.com/office/drawing/2014/main" id="{DDA26CBA-813C-7DBD-D6FB-0C6F2DB47C94}"/>
              </a:ext>
            </a:extLst>
          </p:cNvPr>
          <p:cNvSpPr txBox="1"/>
          <p:nvPr/>
        </p:nvSpPr>
        <p:spPr>
          <a:xfrm>
            <a:off x="817651" y="1212870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2" name="CuadroTexto 8">
            <a:extLst>
              <a:ext uri="{FF2B5EF4-FFF2-40B4-BE49-F238E27FC236}">
                <a16:creationId xmlns:a16="http://schemas.microsoft.com/office/drawing/2014/main" id="{83DFBA53-9781-51EB-AC83-75EAA4062F2D}"/>
              </a:ext>
            </a:extLst>
          </p:cNvPr>
          <p:cNvSpPr txBox="1"/>
          <p:nvPr/>
        </p:nvSpPr>
        <p:spPr>
          <a:xfrm>
            <a:off x="601990" y="1299134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1FEFB2E4-04BC-CBDC-0B8F-3C1825F36676}"/>
              </a:ext>
            </a:extLst>
          </p:cNvPr>
          <p:cNvSpPr txBox="1"/>
          <p:nvPr/>
        </p:nvSpPr>
        <p:spPr>
          <a:xfrm>
            <a:off x="6180404" y="1299133"/>
            <a:ext cx="5573621" cy="50167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tiene la tasa de lanzamientos exitosos más alta y CCAFS SLC-40 la más baja.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KSC LC-39A es el sitio con mayor número de lanzamientos exitosos.</a:t>
            </a:r>
            <a:endParaRPr lang="es-ES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Las cargas transportadas con mayor éxito están en el rango 2000-4000 y las que menos, 6000-8000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versión FT del cohete F) es la que mejor tasa de éxito tiene en sus lanzamientos.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Los cuatro modelos predictivos usados tienen una precisión similar, pero el 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árbol de decisión es apreciablemente mejor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, tanto en sus valores score como </a:t>
            </a:r>
            <a:r>
              <a:rPr lang="es-ES" sz="1600" spc="-1" err="1">
                <a:solidFill>
                  <a:srgbClr val="FFFFFF"/>
                </a:solidFill>
                <a:latin typeface="Leelawadee UI"/>
                <a:cs typeface="Leelawadee UI"/>
              </a:rPr>
              <a:t>best_score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y en su matriz de confusión. ya que ha producido 11 verdaderos positivos y 5 verdaderos negativos (16 aciertos de 18) frente a los 12 verdaderos positivos y sólo 3 verdaderos negativos (16 aciertos de 18) de los otros tres modelos, aunque tiene un falso negativo que los otros modelos no tienen.</a:t>
            </a:r>
            <a:endParaRPr lang="es-ES" dirty="0"/>
          </a:p>
          <a:p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4" name="CuadroTexto 8">
            <a:extLst>
              <a:ext uri="{FF2B5EF4-FFF2-40B4-BE49-F238E27FC236}">
                <a16:creationId xmlns:a16="http://schemas.microsoft.com/office/drawing/2014/main" id="{D91230B6-CB0E-0AF8-6B73-BD069F466F28}"/>
              </a:ext>
            </a:extLst>
          </p:cNvPr>
          <p:cNvSpPr txBox="1"/>
          <p:nvPr/>
        </p:nvSpPr>
        <p:spPr>
          <a:xfrm>
            <a:off x="817648" y="1212869"/>
            <a:ext cx="4941018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Con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el paso del tiempo, la tasas de éxito ha aumentado de un modo notable en general. En el año 2018 bajó al desde 80 al 60% para alcanzar el 90% en 2019. Esta bajada de 2018 sería interesante averiguar si </a:t>
            </a:r>
            <a:r>
              <a:rPr lang="es-ES" sz="1600" spc="-1" err="1">
                <a:solidFill>
                  <a:srgbClr val="FFFFFF"/>
                </a:solidFill>
                <a:latin typeface="Leelawadee UI"/>
                <a:cs typeface="Leelawadee UI"/>
              </a:rPr>
              <a:t>de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debe a algo en concreto.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CCAFS (costa este) es el centro que más lanzamientos ha efectuado hasta el momento.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Las cargas entre 9.500 y 16.000 kg. están asociadas a una tasa de éxito superior.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Hay determinadas órbitas que tienen una tasa de éxito del 100%. Estas son ES-L1, GEO, HEO y SSO.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media de las cargas transportadas por los cohetes de SpaceX es de 2928.4 y han transportado hasta el momento 45596 kg.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Los lugares de lanzamiento de SpaceX se sitúan convenientemente lejos de ciudades, autopistas y vías de tren, y muy cerca de la costa.</a:t>
            </a:r>
            <a:endParaRPr lang="es-ES" dirty="0"/>
          </a:p>
          <a:p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50503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Resumen de la metodología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8C92BE8-7854-89FE-F7D5-54A5B7168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3734"/>
              </p:ext>
            </p:extLst>
          </p:nvPr>
        </p:nvGraphicFramePr>
        <p:xfrm>
          <a:off x="362414" y="1003609"/>
          <a:ext cx="11562188" cy="48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8640">
                  <a:extLst>
                    <a:ext uri="{9D8B030D-6E8A-4147-A177-3AD203B41FA5}">
                      <a16:colId xmlns:a16="http://schemas.microsoft.com/office/drawing/2014/main" val="1485770039"/>
                    </a:ext>
                  </a:extLst>
                </a:gridCol>
                <a:gridCol w="5933548">
                  <a:extLst>
                    <a:ext uri="{9D8B030D-6E8A-4147-A177-3AD203B41FA5}">
                      <a16:colId xmlns:a16="http://schemas.microsoft.com/office/drawing/2014/main" val="3384716133"/>
                    </a:ext>
                  </a:extLst>
                </a:gridCol>
              </a:tblGrid>
              <a:tr h="1288989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Obtención de datos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A través de la API de SpaceX obtenemos un conjunto de datos. Con técnicas de </a:t>
                      </a:r>
                      <a:r>
                        <a:rPr lang="es-ES" sz="1800" b="0" dirty="0" err="1">
                          <a:solidFill>
                            <a:schemeClr val="bg1"/>
                          </a:solidFill>
                          <a:latin typeface="Leelawadee UI"/>
                        </a:rPr>
                        <a:t>Webscrapping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 obtenemos otro conjunto de datos. Ambos los pasamos a </a:t>
                      </a:r>
                      <a:r>
                        <a:rPr lang="es-ES" sz="1800" b="0" dirty="0" err="1">
                          <a:solidFill>
                            <a:schemeClr val="bg1"/>
                          </a:solidFill>
                          <a:latin typeface="Leelawadee UI"/>
                        </a:rPr>
                        <a:t>dataframes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 de Pandas.</a:t>
                      </a:r>
                      <a:endParaRPr lang="es-ES" sz="1800" b="0" dirty="0" err="1">
                        <a:solidFill>
                          <a:schemeClr val="bg1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9281"/>
                  </a:ext>
                </a:extLst>
              </a:tr>
              <a:tr h="407629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Tratamiento de datos (</a:t>
                      </a:r>
                      <a:r>
                        <a:rPr lang="es-ES" sz="1800" b="1" dirty="0" err="1">
                          <a:solidFill>
                            <a:schemeClr val="bg1"/>
                          </a:solidFill>
                          <a:latin typeface="Leelawadee UI"/>
                        </a:rPr>
                        <a:t>wrangling</a:t>
                      </a: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)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Limpieza y preparación de los datos</a:t>
                      </a:r>
                      <a:endParaRPr lang="es-E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637367"/>
                  </a:ext>
                </a:extLst>
              </a:tr>
              <a:tr h="694071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Análisis exploratorio de datos (EDA) 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dirty="0">
                          <a:solidFill>
                            <a:schemeClr val="bg1"/>
                          </a:solidFill>
                          <a:latin typeface="Leelawadee UI"/>
                        </a:rPr>
                        <a:t>Técnicas de visualización y SQL</a:t>
                      </a:r>
                      <a:endParaRPr lang="es-ES" sz="1800" b="0" i="0" u="none" strike="noStrike" noProof="0" dirty="0">
                        <a:solidFill>
                          <a:srgbClr val="000000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28746"/>
                  </a:ext>
                </a:extLst>
              </a:tr>
              <a:tr h="694071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1" i="0" u="none" strike="noStrike" noProof="0" dirty="0">
                          <a:solidFill>
                            <a:srgbClr val="FFFFFF"/>
                          </a:solidFill>
                          <a:latin typeface="Leelawadee UI"/>
                        </a:rPr>
                        <a:t>Visualización interactiva de los lugares de lanzamiento 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dirty="0" err="1">
                          <a:solidFill>
                            <a:srgbClr val="FFFFFF"/>
                          </a:solidFill>
                          <a:latin typeface="Leelawadee UI"/>
                        </a:rPr>
                        <a:t>Folium</a:t>
                      </a:r>
                      <a:endParaRPr lang="es-ES" sz="1800" b="0" i="0" u="none" strike="noStrike" noProof="0" dirty="0" err="1">
                        <a:solidFill>
                          <a:srgbClr val="000000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3395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1" i="0" u="none" strike="noStrike" noProof="0" dirty="0">
                          <a:solidFill>
                            <a:srgbClr val="FFFFFF"/>
                          </a:solidFill>
                          <a:latin typeface="Leelawadee UI"/>
                        </a:rPr>
                        <a:t>Predicción con machine </a:t>
                      </a:r>
                      <a:r>
                        <a:rPr lang="es-ES" sz="1800" b="1" i="0" u="none" strike="noStrike" noProof="0" dirty="0" err="1">
                          <a:solidFill>
                            <a:srgbClr val="FFFFFF"/>
                          </a:solidFill>
                          <a:latin typeface="Leelawadee UI"/>
                        </a:rPr>
                        <a:t>learning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Modelos de clasificación supervisados:</a:t>
                      </a: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Regresión Logística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SVM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Árbol de decisiones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KNN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s-ES" sz="1800" dirty="0">
                        <a:solidFill>
                          <a:schemeClr val="bg1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1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3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37171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Obtención de datos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DDB9A3-C5F2-EAC1-6A6D-29E2656F1249}"/>
              </a:ext>
            </a:extLst>
          </p:cNvPr>
          <p:cNvSpPr txBox="1"/>
          <p:nvPr/>
        </p:nvSpPr>
        <p:spPr>
          <a:xfrm>
            <a:off x="4056937" y="790499"/>
            <a:ext cx="41542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Leelawadee UI"/>
                <a:ea typeface="+mn-lt"/>
                <a:cs typeface="+mn-lt"/>
              </a:rPr>
              <a:t>De la API de SpaceX</a:t>
            </a:r>
            <a:endParaRPr lang="es-ES" sz="2000" b="1" dirty="0">
              <a:solidFill>
                <a:schemeClr val="bg1"/>
              </a:solidFill>
              <a:latin typeface="Leelawadee UI"/>
            </a:endParaRPr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930C2AC-D53F-2EB7-A426-9DE1727B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" r="206" b="62590"/>
          <a:stretch/>
        </p:blipFill>
        <p:spPr>
          <a:xfrm>
            <a:off x="758168" y="1661648"/>
            <a:ext cx="4486755" cy="481048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8" name="Imagen 7" descr="Texto, Carta&#10;&#10;Descripción generada automáticamente">
            <a:extLst>
              <a:ext uri="{FF2B5EF4-FFF2-40B4-BE49-F238E27FC236}">
                <a16:creationId xmlns:a16="http://schemas.microsoft.com/office/drawing/2014/main" id="{7DF8D1DE-319D-9E17-857B-F6FF1DB1C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7" y="3157770"/>
            <a:ext cx="3901765" cy="2001412"/>
          </a:xfrm>
          <a:prstGeom prst="rect">
            <a:avLst/>
          </a:prstGeom>
          <a:ln>
            <a:solidFill>
              <a:srgbClr val="4472C4"/>
            </a:solidFill>
          </a:ln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 rot="5400000">
            <a:off x="2499485" y="2657086"/>
            <a:ext cx="576146" cy="427463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26763A3-D873-E5DE-D3D0-DE860ED8D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9" t="3793" r="22983" b="31395"/>
          <a:stretch/>
        </p:blipFill>
        <p:spPr>
          <a:xfrm>
            <a:off x="758456" y="2014544"/>
            <a:ext cx="4482651" cy="512384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0BB5DBE-EBE3-D932-4845-24EB6F05FB26}"/>
              </a:ext>
            </a:extLst>
          </p:cNvPr>
          <p:cNvSpPr txBox="1"/>
          <p:nvPr/>
        </p:nvSpPr>
        <p:spPr>
          <a:xfrm>
            <a:off x="887514" y="5153723"/>
            <a:ext cx="3896731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eelawadee UI"/>
                <a:cs typeface="Leelawadee UI"/>
              </a:rPr>
              <a:t>Información masiva sin formato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27BC300B-2228-91B5-3D13-AC2D4BCEE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556" y="4564798"/>
            <a:ext cx="5486400" cy="590550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16" name="Imagen 1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308158D-B9DF-453E-B5A0-475EC0E33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585" y="1661455"/>
            <a:ext cx="5482683" cy="2076139"/>
          </a:xfrm>
          <a:prstGeom prst="rect">
            <a:avLst/>
          </a:prstGeom>
          <a:effectLst>
            <a:outerShdw blurRad="50800" dist="101600" dir="2700000">
              <a:srgbClr val="000000">
                <a:alpha val="41000"/>
              </a:srgbClr>
            </a:outerShdw>
          </a:effectLst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1D0181DD-029F-458F-7DDB-8F4F8F5A0F9B}"/>
              </a:ext>
            </a:extLst>
          </p:cNvPr>
          <p:cNvSpPr/>
          <p:nvPr/>
        </p:nvSpPr>
        <p:spPr>
          <a:xfrm>
            <a:off x="4953142" y="4568847"/>
            <a:ext cx="1059365" cy="473926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B9B10F-2E58-1A26-A7EE-446DDC4CF487}"/>
              </a:ext>
            </a:extLst>
          </p:cNvPr>
          <p:cNvSpPr txBox="1"/>
          <p:nvPr/>
        </p:nvSpPr>
        <p:spPr>
          <a:xfrm>
            <a:off x="6955636" y="3731941"/>
            <a:ext cx="330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eelawadee UI"/>
                <a:cs typeface="Leelawadee UI"/>
              </a:rPr>
              <a:t>Pandas </a:t>
            </a:r>
            <a:r>
              <a:rPr lang="es-ES" dirty="0" err="1">
                <a:solidFill>
                  <a:schemeClr val="bg1"/>
                </a:solidFill>
                <a:latin typeface="Leelawadee UI"/>
                <a:cs typeface="Leelawadee UI"/>
              </a:rPr>
              <a:t>Dataframe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9FF1C06-2235-24D6-3C68-14FB78B27576}"/>
              </a:ext>
            </a:extLst>
          </p:cNvPr>
          <p:cNvSpPr/>
          <p:nvPr/>
        </p:nvSpPr>
        <p:spPr>
          <a:xfrm rot="16200000">
            <a:off x="8423957" y="4155324"/>
            <a:ext cx="362415" cy="362414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cs typeface="Leelawade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https://github.com/Perlujum/Space-X/blob/main/jupyter-labs-spacex-data-collection-api.ipynb</a:t>
            </a:r>
            <a:endParaRPr lang="es-ES" dirty="0">
              <a:solidFill>
                <a:srgbClr val="FFFFFF"/>
              </a:solidFill>
              <a:latin typeface="Leelawadee UI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7F089346-EA4F-4E32-6360-65CCAF0CC6E2}"/>
              </a:ext>
            </a:extLst>
          </p:cNvPr>
          <p:cNvSpPr/>
          <p:nvPr/>
        </p:nvSpPr>
        <p:spPr>
          <a:xfrm>
            <a:off x="6009887" y="1519786"/>
            <a:ext cx="5687121" cy="257407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8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37171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Obtención de datos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DDB9A3-C5F2-EAC1-6A6D-29E2656F1249}"/>
              </a:ext>
            </a:extLst>
          </p:cNvPr>
          <p:cNvSpPr txBox="1"/>
          <p:nvPr/>
        </p:nvSpPr>
        <p:spPr>
          <a:xfrm>
            <a:off x="3599737" y="790499"/>
            <a:ext cx="50076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 Web </a:t>
            </a:r>
            <a:r>
              <a:rPr lang="es-ES" sz="2000" b="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Scraping</a:t>
            </a:r>
            <a:r>
              <a:rPr lang="es-ES" sz="2000" b="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desde Wikipedia</a:t>
            </a:r>
            <a:endParaRPr lang="es-ES" sz="2000" b="1" dirty="0">
              <a:solidFill>
                <a:srgbClr val="FFFFFF"/>
              </a:solidFill>
              <a:latin typeface="Leelawadee UI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>
            <a:off x="3474845" y="1976366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cs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https://github.com/Perlujum/Space-X/blob/main/jupyter-labs-webscraping.ipynb</a:t>
            </a:r>
            <a:endParaRPr lang="es-ES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E5A692-6065-0D7A-BAD8-982BED5B24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1546547"/>
            <a:ext cx="2854960" cy="1489066"/>
          </a:xfrm>
          <a:prstGeom prst="rect">
            <a:avLst/>
          </a:prstGeom>
          <a:effectLst>
            <a:outerShdw blurRad="152400" dist="127000" dir="2700000">
              <a:srgbClr val="000000">
                <a:alpha val="40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E631EC-2971-5922-7B16-113299A41113}"/>
              </a:ext>
            </a:extLst>
          </p:cNvPr>
          <p:cNvSpPr txBox="1"/>
          <p:nvPr/>
        </p:nvSpPr>
        <p:spPr>
          <a:xfrm>
            <a:off x="487680" y="3007359"/>
            <a:ext cx="285496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300" dirty="0">
                <a:solidFill>
                  <a:schemeClr val="bg1"/>
                </a:solidFill>
                <a:latin typeface="Leelawadee UI"/>
                <a:cs typeface="Leelawadee UI"/>
              </a:rPr>
              <a:t>Tabla de lanzamientos en Wikipedia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C560EF2-CAF3-46B2-5373-96BC9CC942A2}"/>
              </a:ext>
            </a:extLst>
          </p:cNvPr>
          <p:cNvSpPr/>
          <p:nvPr/>
        </p:nvSpPr>
        <p:spPr>
          <a:xfrm>
            <a:off x="6604124" y="1976365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529CC1F1-18ED-208A-58AF-BD4C08D5A36D}"/>
              </a:ext>
            </a:extLst>
          </p:cNvPr>
          <p:cNvSpPr/>
          <p:nvPr/>
        </p:nvSpPr>
        <p:spPr>
          <a:xfrm>
            <a:off x="9296523" y="196620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F7EF990-7969-DDF5-186E-95DA6F64DEAC}"/>
              </a:ext>
            </a:extLst>
          </p:cNvPr>
          <p:cNvSpPr/>
          <p:nvPr/>
        </p:nvSpPr>
        <p:spPr>
          <a:xfrm>
            <a:off x="3972560" y="1544320"/>
            <a:ext cx="2550160" cy="134112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0" i="0" u="none" strike="noStrike" baseline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HTTP GET para obtener el HTML de la página con los lanzamientos del Falcon 9 para recibir una respuesta HTTP.</a:t>
            </a:r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F65C1A2-F3E4-B900-394D-6897B7DA3B8C}"/>
              </a:ext>
            </a:extLst>
          </p:cNvPr>
          <p:cNvSpPr/>
          <p:nvPr/>
        </p:nvSpPr>
        <p:spPr>
          <a:xfrm>
            <a:off x="7172960" y="1534160"/>
            <a:ext cx="2052320" cy="1341120"/>
          </a:xfrm>
          <a:prstGeom prst="roundRect">
            <a:avLst/>
          </a:prstGeom>
          <a:solidFill>
            <a:srgbClr val="0070C0"/>
          </a:solidFill>
          <a:effectLst>
            <a:outerShdw blurRad="165100" dist="127000" dir="270000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Creamos un objeto `</a:t>
            </a:r>
            <a:r>
              <a:rPr lang="es-ES" sz="1400" baseline="0" dirty="0" err="1">
                <a:solidFill>
                  <a:srgbClr val="FFFFFF"/>
                </a:solidFill>
                <a:latin typeface="Leelawadee UI"/>
              </a:rPr>
              <a:t>BeautifulSoup</a:t>
            </a:r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` desde la HTML</a:t>
            </a:r>
            <a:r>
              <a:rPr lang="es-ES" sz="1400" dirty="0">
                <a:solidFill>
                  <a:srgbClr val="FFFFFF"/>
                </a:solidFill>
                <a:latin typeface="Leelawadee UI"/>
              </a:rPr>
              <a:t> "</a:t>
            </a:r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response</a:t>
            </a:r>
            <a:r>
              <a:rPr lang="es-ES" sz="1400" dirty="0">
                <a:solidFill>
                  <a:srgbClr val="FFFFFF"/>
                </a:solidFill>
                <a:latin typeface="Leelawadee UI"/>
              </a:rPr>
              <a:t>".</a:t>
            </a:r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0AD64CF-BF40-EC51-CB27-7364A0CD201B}"/>
              </a:ext>
            </a:extLst>
          </p:cNvPr>
          <p:cNvSpPr/>
          <p:nvPr/>
        </p:nvSpPr>
        <p:spPr>
          <a:xfrm>
            <a:off x="9794240" y="1534160"/>
            <a:ext cx="2052320" cy="1341120"/>
          </a:xfrm>
          <a:prstGeom prst="roundRect">
            <a:avLst/>
          </a:prstGeom>
          <a:solidFill>
            <a:srgbClr val="0070C0"/>
          </a:solidFill>
          <a:effectLst>
            <a:outerShdw blurRad="1397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</a:rPr>
              <a:t>Extraemos los nombres de las columnas relevantes desde las</a:t>
            </a:r>
            <a:r>
              <a:rPr lang="es-ES" sz="1400" baseline="0" dirty="0">
                <a:solidFill>
                  <a:schemeClr val="bg1"/>
                </a:solidFill>
                <a:latin typeface="Leelawadee UI"/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Leelawadee UI"/>
              </a:rPr>
              <a:t>cabeceras de las tablas </a:t>
            </a:r>
            <a:r>
              <a:rPr lang="es-ES" sz="1400" baseline="0" dirty="0">
                <a:solidFill>
                  <a:schemeClr val="bg1"/>
                </a:solidFill>
                <a:latin typeface="Leelawadee UI"/>
              </a:rPr>
              <a:t>HTML</a:t>
            </a:r>
            <a:r>
              <a:rPr lang="es-ES" sz="1400" dirty="0">
                <a:solidFill>
                  <a:schemeClr val="bg1"/>
                </a:solidFill>
                <a:latin typeface="Leelawadee UI"/>
              </a:rPr>
              <a:t>.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506E41B-F618-6728-9D3F-E180B8002BFB}"/>
              </a:ext>
            </a:extLst>
          </p:cNvPr>
          <p:cNvSpPr/>
          <p:nvPr/>
        </p:nvSpPr>
        <p:spPr>
          <a:xfrm>
            <a:off x="8991600" y="3647440"/>
            <a:ext cx="2854960" cy="201168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Iteramos a través de la los elementos "&lt;</a:t>
            </a:r>
            <a:r>
              <a:rPr lang="es-ES" sz="1400" dirty="0" err="1">
                <a:latin typeface="Leelawadee UI"/>
                <a:cs typeface="Leelawadee UI"/>
              </a:rPr>
              <a:t>th</a:t>
            </a:r>
            <a:r>
              <a:rPr lang="es-ES" sz="1400" dirty="0">
                <a:latin typeface="Leelawadee UI"/>
                <a:cs typeface="Leelawadee UI"/>
              </a:rPr>
              <a:t>&gt;" y para obtener los nombres de las columnas uno por uno aplicamos la función:</a:t>
            </a:r>
            <a:endParaRPr lang="es-ES" dirty="0"/>
          </a:p>
          <a:p>
            <a:r>
              <a:rPr lang="es-ES" sz="1400" dirty="0">
                <a:latin typeface="Leelawadee UI"/>
                <a:cs typeface="Leelawadee UI"/>
              </a:rPr>
              <a:t> </a:t>
            </a:r>
            <a:r>
              <a:rPr lang="es-ES" sz="1100" dirty="0" err="1">
                <a:latin typeface="Courier New"/>
                <a:cs typeface="Leelawadee UI"/>
              </a:rPr>
              <a:t>extract_column_from_header</a:t>
            </a:r>
            <a:r>
              <a:rPr lang="es-ES" sz="1100" dirty="0">
                <a:latin typeface="Courier New"/>
                <a:cs typeface="Leelawadee UI"/>
              </a:rPr>
              <a:t>()</a:t>
            </a:r>
            <a:r>
              <a:rPr lang="es-ES" sz="1400" dirty="0">
                <a:latin typeface="Leelawadee UI"/>
                <a:cs typeface="Leelawadee UI"/>
              </a:rPr>
              <a:t> </a:t>
            </a:r>
            <a:endParaRPr lang="es-ES" dirty="0"/>
          </a:p>
          <a:p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8A6E56BD-4668-E147-84E9-68A788744638}"/>
              </a:ext>
            </a:extLst>
          </p:cNvPr>
          <p:cNvSpPr/>
          <p:nvPr/>
        </p:nvSpPr>
        <p:spPr>
          <a:xfrm rot="10800000">
            <a:off x="8443083" y="428268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78469B9B-98F2-9674-035A-3C37CEF64FDA}"/>
              </a:ext>
            </a:extLst>
          </p:cNvPr>
          <p:cNvSpPr/>
          <p:nvPr/>
        </p:nvSpPr>
        <p:spPr>
          <a:xfrm rot="5280000">
            <a:off x="10576683" y="300252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ADF91F5-897A-D9BB-5E4E-4FB3426E19DC}"/>
              </a:ext>
            </a:extLst>
          </p:cNvPr>
          <p:cNvSpPr/>
          <p:nvPr/>
        </p:nvSpPr>
        <p:spPr>
          <a:xfrm>
            <a:off x="5841999" y="3647440"/>
            <a:ext cx="2529840" cy="201168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Creamos un diccionario con los nombres de las columnas y rellenamos los datos mediante un bucle de </a:t>
            </a:r>
            <a:r>
              <a:rPr lang="es-ES" sz="1400" dirty="0" err="1">
                <a:latin typeface="Leelawadee UI"/>
                <a:cs typeface="Leelawadee UI"/>
              </a:rPr>
              <a:t>python</a:t>
            </a:r>
            <a:r>
              <a:rPr lang="es-ES" sz="1400" dirty="0">
                <a:latin typeface="Leelawadee UI"/>
                <a:cs typeface="Leelawadee UI"/>
              </a:rPr>
              <a:t>. Y creamos un </a:t>
            </a:r>
            <a:r>
              <a:rPr lang="es-ES" sz="1400" dirty="0" err="1">
                <a:latin typeface="Leelawadee UI"/>
                <a:cs typeface="Leelawadee UI"/>
              </a:rPr>
              <a:t>dataframe</a:t>
            </a:r>
            <a:r>
              <a:rPr lang="es-ES" sz="1400" dirty="0">
                <a:latin typeface="Leelawadee UI"/>
                <a:cs typeface="Leelawadee UI"/>
              </a:rPr>
              <a:t> con Pandas a partir del diccionario.</a:t>
            </a:r>
            <a:endParaRPr lang="es-ES" dirty="0"/>
          </a:p>
          <a:p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9CE64613-E969-3A6F-711B-16A54ABCDC9B}"/>
              </a:ext>
            </a:extLst>
          </p:cNvPr>
          <p:cNvSpPr/>
          <p:nvPr/>
        </p:nvSpPr>
        <p:spPr>
          <a:xfrm rot="10800000">
            <a:off x="5344283" y="431316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8F7C189-A4D9-F90F-22A6-5080E770E4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" y="3647123"/>
            <a:ext cx="4599940" cy="1392555"/>
          </a:xfrm>
          <a:prstGeom prst="rect">
            <a:avLst/>
          </a:prstGeom>
          <a:effectLst>
            <a:outerShdw blurRad="139700" dist="127000" dir="2700000">
              <a:srgbClr val="000000">
                <a:alpha val="40000"/>
              </a:srgbClr>
            </a:outerShdw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D01B344-37CE-A918-433D-F5F59746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" y="5169535"/>
            <a:ext cx="4600575" cy="400050"/>
          </a:xfrm>
          <a:prstGeom prst="rect">
            <a:avLst/>
          </a:prstGeom>
          <a:effectLst>
            <a:outerShdw blurRad="165100" dist="127000" dir="2700000">
              <a:srgbClr val="000000">
                <a:alpha val="40000"/>
              </a:srgbClr>
            </a:outerShdw>
          </a:effectLst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2106FF51-59FD-453B-E043-87B932B296F8}"/>
              </a:ext>
            </a:extLst>
          </p:cNvPr>
          <p:cNvSpPr/>
          <p:nvPr/>
        </p:nvSpPr>
        <p:spPr>
          <a:xfrm>
            <a:off x="218687" y="3429866"/>
            <a:ext cx="5128321" cy="232007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45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BF11B4-B0F5-2AF7-74FF-7FFA069E850D}"/>
              </a:ext>
            </a:extLst>
          </p:cNvPr>
          <p:cNvSpPr/>
          <p:nvPr/>
        </p:nvSpPr>
        <p:spPr>
          <a:xfrm>
            <a:off x="4223090" y="1535027"/>
            <a:ext cx="3391829" cy="39586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 78"/>
          <p:cNvSpPr/>
          <p:nvPr/>
        </p:nvSpPr>
        <p:spPr>
          <a:xfrm>
            <a:off x="27878" y="-120805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Manejo de los datos (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Wrangling</a:t>
            </a: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)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>
            <a:off x="3604942" y="3295926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https://github.com/Perlujum/Space-X/blob/main/labs-jupyter-spacex-Data%20wrangling.ipynb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529CC1F1-18ED-208A-58AF-BD4C08D5A36D}"/>
              </a:ext>
            </a:extLst>
          </p:cNvPr>
          <p:cNvSpPr/>
          <p:nvPr/>
        </p:nvSpPr>
        <p:spPr>
          <a:xfrm>
            <a:off x="7698181" y="3295058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F7EF990-7969-DDF5-186E-95DA6F64DEAC}"/>
              </a:ext>
            </a:extLst>
          </p:cNvPr>
          <p:cNvSpPr/>
          <p:nvPr/>
        </p:nvSpPr>
        <p:spPr>
          <a:xfrm>
            <a:off x="692243" y="1999663"/>
            <a:ext cx="2531574" cy="301380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Análisis Exploratorio de Datos (EDA) buscando patrones para determinar 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la </a:t>
            </a:r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etiqueta 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para </a:t>
            </a:r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entrenar modelos supervisados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.</a:t>
            </a:r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F65C1A2-F3E4-B900-394D-6897B7DA3B8C}"/>
              </a:ext>
            </a:extLst>
          </p:cNvPr>
          <p:cNvSpPr/>
          <p:nvPr/>
        </p:nvSpPr>
        <p:spPr>
          <a:xfrm>
            <a:off x="4626765" y="2035966"/>
            <a:ext cx="2591295" cy="727803"/>
          </a:xfrm>
          <a:prstGeom prst="roundRect">
            <a:avLst/>
          </a:prstGeom>
          <a:solidFill>
            <a:srgbClr val="0070C0"/>
          </a:solidFill>
          <a:effectLst>
            <a:outerShdw blurRad="165100" dist="127000" dir="270000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rgbClr val="FFFFFF"/>
                </a:solidFill>
                <a:latin typeface="Leelawadee UI"/>
              </a:rPr>
              <a:t>Número de lanzamientos en cada sitio</a:t>
            </a:r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0AD64CF-BF40-EC51-CB27-7364A0CD201B}"/>
              </a:ext>
            </a:extLst>
          </p:cNvPr>
          <p:cNvSpPr/>
          <p:nvPr/>
        </p:nvSpPr>
        <p:spPr>
          <a:xfrm>
            <a:off x="4627508" y="3188256"/>
            <a:ext cx="2591296" cy="644170"/>
          </a:xfrm>
          <a:prstGeom prst="roundRect">
            <a:avLst/>
          </a:prstGeom>
          <a:solidFill>
            <a:srgbClr val="0070C0"/>
          </a:solidFill>
          <a:effectLst>
            <a:outerShdw blurRad="1397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Número y frecuencia de cada órbita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506E41B-F618-6728-9D3F-E180B8002BFB}"/>
              </a:ext>
            </a:extLst>
          </p:cNvPr>
          <p:cNvSpPr/>
          <p:nvPr/>
        </p:nvSpPr>
        <p:spPr>
          <a:xfrm>
            <a:off x="8666357" y="1965464"/>
            <a:ext cx="2854960" cy="3024582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Creamos una etiqueta de resultados de aterrizajes desde la columna de </a:t>
            </a:r>
            <a:r>
              <a:rPr lang="es-ES" sz="1400" dirty="0" err="1">
                <a:solidFill>
                  <a:schemeClr val="bg1"/>
                </a:solidFill>
                <a:latin typeface="Leelawadee UI"/>
                <a:cs typeface="Leelawadee UI"/>
              </a:rPr>
              <a:t>outcomes</a:t>
            </a:r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. </a:t>
            </a:r>
            <a:endParaRPr lang="es-ES" dirty="0">
              <a:solidFill>
                <a:schemeClr val="bg1"/>
              </a:solidFill>
              <a:latin typeface="IBM Plex Sans Text"/>
              <a:cs typeface="Leelawadee UI"/>
            </a:endParaRPr>
          </a:p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Sólo contendrá 0 y 1 (fracaso o éxito en el aterrizaje), </a:t>
            </a:r>
            <a:r>
              <a:rPr lang="es-ES" sz="1400" u="sng" dirty="0">
                <a:solidFill>
                  <a:schemeClr val="bg1"/>
                </a:solidFill>
                <a:latin typeface="Leelawadee UI"/>
                <a:cs typeface="Leelawadee UI"/>
              </a:rPr>
              <a:t>más conveniente para modelos predictivos.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ADF91F5-897A-D9BB-5E4E-4FB3426E19DC}"/>
              </a:ext>
            </a:extLst>
          </p:cNvPr>
          <p:cNvSpPr/>
          <p:nvPr/>
        </p:nvSpPr>
        <p:spPr>
          <a:xfrm>
            <a:off x="4624658" y="4149244"/>
            <a:ext cx="2594888" cy="840803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Número y frecuencia del resultado de la misión en las órbitas</a:t>
            </a:r>
            <a:endParaRPr lang="es-ES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4D1D5356-486F-80DF-003A-CACE84DE30A6}"/>
              </a:ext>
            </a:extLst>
          </p:cNvPr>
          <p:cNvSpPr/>
          <p:nvPr/>
        </p:nvSpPr>
        <p:spPr>
          <a:xfrm>
            <a:off x="3606800" y="1533416"/>
            <a:ext cx="4339681" cy="24439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51558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357</Words>
  <Application>Microsoft Office PowerPoint</Application>
  <PresentationFormat>Panorámica</PresentationFormat>
  <Paragraphs>111</Paragraphs>
  <Slides>52</Slides>
  <Notes>51</Notes>
  <HiddenSlides>0</HiddenSlides>
  <ScaleCrop>false</ScaleCrop>
  <HeadingPairs>
    <vt:vector size="4" baseType="variant">
      <vt:variant>
        <vt:lpstr>Tema</vt:lpstr>
      </vt:variant>
      <vt:variant>
        <vt:i4>13</vt:i4>
      </vt:variant>
      <vt:variant>
        <vt:lpstr>Títulos de diapositiva</vt:lpstr>
      </vt:variant>
      <vt:variant>
        <vt:i4>52</vt:i4>
      </vt:variant>
    </vt:vector>
  </HeadingPairs>
  <TitlesOfParts>
    <vt:vector size="65" baseType="lpstr"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Análisis y predicción de  aterrizajes de Falcon 9 de SpaceX</vt:lpstr>
      <vt:lpstr>Esquema</vt:lpstr>
      <vt:lpstr>Resumen ejecutivo</vt:lpstr>
      <vt:lpstr>Introducción</vt:lpstr>
      <vt:lpstr>Metodología</vt:lpstr>
      <vt:lpstr>Resumen de la metodología</vt:lpstr>
      <vt:lpstr>Obtención de datos</vt:lpstr>
      <vt:lpstr>Obtención de datos</vt:lpstr>
      <vt:lpstr>Manejo de los datos (Wrangling)</vt:lpstr>
      <vt:lpstr>EDA con SQL</vt:lpstr>
      <vt:lpstr>EDA con técnicas de visualización</vt:lpstr>
      <vt:lpstr>Análisis visual interactivo con Folium</vt:lpstr>
      <vt:lpstr>Análisis visual interactivo con Dash</vt:lpstr>
      <vt:lpstr>Análisis Predictivo</vt:lpstr>
      <vt:lpstr>Resultados</vt:lpstr>
      <vt:lpstr>Resultados visualizaciones</vt:lpstr>
      <vt:lpstr>Resultado visualizaciones</vt:lpstr>
      <vt:lpstr>Resultado visualizaciones</vt:lpstr>
      <vt:lpstr>Resultado visualizaciones</vt:lpstr>
      <vt:lpstr>Resultado visualizaciones</vt:lpstr>
      <vt:lpstr>Resultado visualizaciones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subject/>
  <dc:creator>Steve Hord</dc:creator>
  <dc:description/>
  <cp:lastModifiedBy/>
  <cp:revision>2858</cp:revision>
  <cp:lastPrinted>2024-07-16T13:41:49Z</cp:lastPrinted>
  <dcterms:created xsi:type="dcterms:W3CDTF">2020-10-28T18:29:43Z</dcterms:created>
  <dcterms:modified xsi:type="dcterms:W3CDTF">2024-07-20T14:29:03Z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